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72"/>
  </p:notesMasterIdLst>
  <p:sldIdLst>
    <p:sldId id="256" r:id="rId2"/>
    <p:sldId id="259" r:id="rId3"/>
    <p:sldId id="258" r:id="rId4"/>
    <p:sldId id="257" r:id="rId5"/>
    <p:sldId id="314" r:id="rId6"/>
    <p:sldId id="315" r:id="rId7"/>
    <p:sldId id="316" r:id="rId8"/>
    <p:sldId id="317" r:id="rId9"/>
    <p:sldId id="367" r:id="rId10"/>
    <p:sldId id="368" r:id="rId11"/>
    <p:sldId id="366" r:id="rId12"/>
    <p:sldId id="318" r:id="rId13"/>
    <p:sldId id="322" r:id="rId14"/>
    <p:sldId id="323" r:id="rId15"/>
    <p:sldId id="321" r:id="rId16"/>
    <p:sldId id="324" r:id="rId17"/>
    <p:sldId id="325" r:id="rId18"/>
    <p:sldId id="326" r:id="rId19"/>
    <p:sldId id="327" r:id="rId20"/>
    <p:sldId id="291" r:id="rId21"/>
    <p:sldId id="328"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43" r:id="rId45"/>
    <p:sldId id="329" r:id="rId46"/>
    <p:sldId id="330" r:id="rId47"/>
    <p:sldId id="331" r:id="rId48"/>
    <p:sldId id="333" r:id="rId49"/>
    <p:sldId id="332" r:id="rId50"/>
    <p:sldId id="334" r:id="rId51"/>
    <p:sldId id="335" r:id="rId52"/>
    <p:sldId id="336" r:id="rId53"/>
    <p:sldId id="337" r:id="rId54"/>
    <p:sldId id="338" r:id="rId55"/>
    <p:sldId id="339" r:id="rId56"/>
    <p:sldId id="340" r:id="rId57"/>
    <p:sldId id="341" r:id="rId58"/>
    <p:sldId id="370" r:id="rId59"/>
    <p:sldId id="271" r:id="rId60"/>
    <p:sldId id="279" r:id="rId61"/>
    <p:sldId id="281" r:id="rId62"/>
    <p:sldId id="280" r:id="rId63"/>
    <p:sldId id="371" r:id="rId64"/>
    <p:sldId id="275" r:id="rId65"/>
    <p:sldId id="276" r:id="rId66"/>
    <p:sldId id="284" r:id="rId67"/>
    <p:sldId id="285" r:id="rId68"/>
    <p:sldId id="286" r:id="rId69"/>
    <p:sldId id="287" r:id="rId70"/>
    <p:sldId id="288" r:id="rId71"/>
  </p:sldIdLst>
  <p:sldSz cx="9144000" cy="5143500" type="screen16x9"/>
  <p:notesSz cx="6858000" cy="9144000"/>
  <p:embeddedFontLst>
    <p:embeddedFont>
      <p:font typeface="Cambria" panose="02040503050406030204" pitchFamily="18" charset="0"/>
      <p:regular r:id="rId73"/>
      <p:bold r:id="rId74"/>
      <p:italic r:id="rId75"/>
      <p:boldItalic r:id="rId76"/>
    </p:embeddedFont>
    <p:embeddedFont>
      <p:font typeface="Exo" panose="020B0604020202020204" charset="0"/>
      <p:regular r:id="rId77"/>
      <p:bold r:id="rId78"/>
      <p:italic r:id="rId79"/>
      <p:boldItalic r:id="rId80"/>
    </p:embeddedFont>
    <p:embeddedFont>
      <p:font typeface="PT Sans" panose="020B0503020203020204" pitchFamily="34" charset="0"/>
      <p:regular r:id="rId81"/>
      <p:bold r:id="rId82"/>
      <p:italic r:id="rId83"/>
      <p:boldItalic r:id="rId84"/>
    </p:embeddedFont>
    <p:embeddedFont>
      <p:font typeface="Roboto Condensed Light" panose="02000000000000000000" pitchFamily="2" charset="0"/>
      <p:regular r:id="rId85"/>
      <p:italic r:id="rId86"/>
    </p:embeddedFont>
    <p:embeddedFont>
      <p:font typeface="Segoe UI" panose="020B0502040204020203" pitchFamily="34" charset="0"/>
      <p:regular r:id="rId87"/>
      <p:bold r:id="rId88"/>
      <p:italic r:id="rId89"/>
      <p:boldItalic r:id="rId90"/>
    </p:embeddedFont>
    <p:embeddedFont>
      <p:font typeface="Segoe UI Light" panose="020B0502040204020203" pitchFamily="34" charset="0"/>
      <p:regular r:id="rId91"/>
      <p:italic r:id="rId92"/>
    </p:embeddedFont>
    <p:embeddedFont>
      <p:font typeface="Segoe UI Semibold" panose="020B0702040204020203" pitchFamily="34" charset="0"/>
      <p:bold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A937A98-261E-46AC-B49B-FF28BD7A5B53}">
          <p14:sldIdLst>
            <p14:sldId id="256"/>
            <p14:sldId id="259"/>
            <p14:sldId id="258"/>
            <p14:sldId id="257"/>
            <p14:sldId id="314"/>
            <p14:sldId id="315"/>
            <p14:sldId id="316"/>
            <p14:sldId id="317"/>
            <p14:sldId id="367"/>
            <p14:sldId id="368"/>
            <p14:sldId id="366"/>
            <p14:sldId id="318"/>
            <p14:sldId id="322"/>
            <p14:sldId id="323"/>
            <p14:sldId id="321"/>
            <p14:sldId id="324"/>
            <p14:sldId id="325"/>
            <p14:sldId id="326"/>
            <p14:sldId id="327"/>
            <p14:sldId id="291"/>
            <p14:sldId id="328"/>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43"/>
            <p14:sldId id="329"/>
            <p14:sldId id="330"/>
            <p14:sldId id="331"/>
            <p14:sldId id="333"/>
            <p14:sldId id="332"/>
            <p14:sldId id="334"/>
            <p14:sldId id="335"/>
            <p14:sldId id="336"/>
            <p14:sldId id="337"/>
            <p14:sldId id="338"/>
            <p14:sldId id="339"/>
            <p14:sldId id="340"/>
            <p14:sldId id="341"/>
          </p14:sldIdLst>
        </p14:section>
        <p14:section name="Welcome" id="{E75E278A-FF0E-49A4-B170-79828D63BBAD}">
          <p14:sldIdLst>
            <p14:sldId id="370"/>
          </p14:sldIdLst>
        </p14:section>
        <p14:section name="Design, Morph, Annotate, Work Together, Tell Me" id="{B9B51309-D148-4332-87C2-07BE32FBCA3B}">
          <p14:sldIdLst>
            <p14:sldId id="271"/>
            <p14:sldId id="279"/>
            <p14:sldId id="281"/>
            <p14:sldId id="280"/>
            <p14:sldId id="371"/>
            <p14:sldId id="275"/>
            <p14:sldId id="276"/>
            <p14:sldId id="284"/>
            <p14:sldId id="285"/>
            <p14:sldId id="286"/>
            <p14:sldId id="287"/>
            <p14:sldId id="288"/>
          </p14:sldIdLst>
        </p14:section>
        <p14:section name="Learn More" id="{2CC34DB2-6590-42C0-AD4B-A04C6060184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CFDD86-9C8A-4C2A-BCF0-4380AC5BEF70}">
  <a:tblStyle styleId="{18CFDD86-9C8A-4C2A-BCF0-4380AC5BEF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61" autoAdjust="0"/>
  </p:normalViewPr>
  <p:slideViewPr>
    <p:cSldViewPr snapToGrid="0">
      <p:cViewPr varScale="1">
        <p:scale>
          <a:sx n="87" d="100"/>
          <a:sy n="87" d="100"/>
        </p:scale>
        <p:origin x="912"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7" name="Google Shape;26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20A86131-E6B9-9FDA-18E1-6F32F8997927}"/>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899E80D9-8BEE-7D8E-3248-6F7CC518C2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848657E7-3F9F-56EF-267E-EA84DC417A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256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A0B206FD-2DC8-D6FC-3618-127F045492D0}"/>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EC34C572-BC7A-DFFA-6E6D-270E522625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6D8E2395-8D17-7A88-E69A-7256DC42E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98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CC0E268D-47BC-3687-6340-6B87BBDE4B23}"/>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979D90AF-5DAC-4759-2397-1521191B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777447E5-08DC-EF98-E27F-583586C5D2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03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FC1695D7-412C-0F13-EA47-4C3A7B37AD1F}"/>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08D764CA-6F36-B272-6195-1CD28E6425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A710EB6C-947C-9DDA-C90C-8F95526E88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901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A4C9707F-3DFB-23EB-C7EB-844366047A43}"/>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39429BA0-C81A-ABC9-7094-CE08DABEA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8A56BEA0-CEC8-0E04-7A0F-399D96DEA7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077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415100FA-C58C-6710-9993-746AA28BA36C}"/>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3CAFB7FD-716A-3551-9935-B8E25ED1AE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AD650C37-BD30-A798-E850-63B3F4D9BD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88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A34012E4-EAB6-3F02-A4A1-6E3A3C706233}"/>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637F48BE-F473-68FA-7B9F-5C5F5ADB81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30AD8FD4-59DE-E0F0-D627-525A0E8178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42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562DDF8B-D2E3-5E77-5905-8691B2BADEAD}"/>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A75118A4-F4B0-7C09-C28D-F989B454DF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D682CB57-812F-8441-8BF3-0AB3EDA46F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781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50375955-B933-EEC9-8720-FED18D75BD99}"/>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3BF0E20D-C6BF-4DC7-C611-F53D95FE08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60E60460-FEFC-7B88-420D-5B0C03658A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217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4D809A56-5540-23A3-840E-82FE7AA16908}"/>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C934CD32-7703-E578-23CF-15F69FA890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A91CA164-86C3-EB56-BFBC-3CAFDA4B24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536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3" name="Google Shape;2803;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4"/>
        <p:cNvGrpSpPr/>
        <p:nvPr/>
      </p:nvGrpSpPr>
      <p:grpSpPr>
        <a:xfrm>
          <a:off x="0" y="0"/>
          <a:ext cx="0" cy="0"/>
          <a:chOff x="0" y="0"/>
          <a:chExt cx="0" cy="0"/>
        </a:xfrm>
      </p:grpSpPr>
      <p:sp>
        <p:nvSpPr>
          <p:cNvPr id="4525" name="Google Shape;4525;gedfa3e31c0_2_2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6" name="Google Shape;4526;gedfa3e31c0_2_2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a:extLst>
            <a:ext uri="{FF2B5EF4-FFF2-40B4-BE49-F238E27FC236}">
              <a16:creationId xmlns:a16="http://schemas.microsoft.com/office/drawing/2014/main" id="{374EC1BE-A9F8-3385-7678-6D10E07B5D16}"/>
            </a:ext>
          </a:extLst>
        </p:cNvPr>
        <p:cNvGrpSpPr/>
        <p:nvPr/>
      </p:nvGrpSpPr>
      <p:grpSpPr>
        <a:xfrm>
          <a:off x="0" y="0"/>
          <a:ext cx="0" cy="0"/>
          <a:chOff x="0" y="0"/>
          <a:chExt cx="0" cy="0"/>
        </a:xfrm>
      </p:grpSpPr>
      <p:sp>
        <p:nvSpPr>
          <p:cNvPr id="2802" name="Google Shape;2802;gedfa3e31c0_2_20568:notes">
            <a:extLst>
              <a:ext uri="{FF2B5EF4-FFF2-40B4-BE49-F238E27FC236}">
                <a16:creationId xmlns:a16="http://schemas.microsoft.com/office/drawing/2014/main" id="{BD984773-8EB3-8B07-5818-00C4393A21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3" name="Google Shape;2803;gedfa3e31c0_2_20568:notes">
            <a:extLst>
              <a:ext uri="{FF2B5EF4-FFF2-40B4-BE49-F238E27FC236}">
                <a16:creationId xmlns:a16="http://schemas.microsoft.com/office/drawing/2014/main" id="{8EA5761C-9257-B3C4-3D6C-479D6783D7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727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7C3F2D51-5422-1BEE-DDFF-3860D0CD961A}"/>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BBAA40CE-5BF2-8EA8-8381-8DAFE5BF9B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66FD0A4D-B6AD-4960-21B6-BB26CA24DB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86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E461E5D0-957E-DBEA-CB9D-77E1E2DF7F86}"/>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DCDC4CEA-4E8A-4715-136E-59C57D76C4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4CB237CA-09B0-792E-68EF-86023C586B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854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96EFC6F9-9C2F-8836-6747-353C5045A998}"/>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766652A3-AA04-F4BC-E54B-BD241210E8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5D50F9D1-7A7F-0BD4-EF14-B20B70F0A2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383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BA2317CA-0B01-615E-CC7F-318062E89D93}"/>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1216A2DC-59EE-C113-8A81-1EEA03C4A9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56191792-ED82-EFBD-E41A-74A1E54AC0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7733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2BC60A04-826C-C42D-AC12-80231FBED27B}"/>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D0261208-8177-779D-1F5C-FFF1505653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5D03C838-6A8E-8A00-189F-DC8EE43E83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5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9D91F74D-B362-03D3-9CAF-8A3DF1E4D7A0}"/>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BD3D3CA4-A07D-17AD-BDE7-7AAF50CCF1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B1C66403-795A-DCE6-C05E-48A3A663FF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745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74AAC8DA-E0FC-176E-3297-30BBC7F9EC2F}"/>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04FB1ABC-D402-F6D6-47FF-6082C8F1FF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6CF093E6-943F-05DF-FE8E-E7303130A4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9817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81EAC4F7-6E69-734A-93A0-45DEC77AABDE}"/>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2426BBB0-296D-9051-0A29-696DABA9C9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D499828C-4093-2AA2-3B1E-362E282248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3297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gf11272de0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4" name="Google Shape;2774;gf11272de0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6002C66C-AE95-8F39-46E0-3A60896E1153}"/>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037C47AA-1C9A-4716-1CFC-4AAA3E76CF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FBC192F1-8517-E4C4-24CF-8A35A2387E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734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5CC5DFF5-5180-BEFB-5FB7-99EDB6AB2FD3}"/>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18E9A327-AE5A-D0DD-E508-112FCDD10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1F6A9A90-8C29-D962-52F4-4851BD23B2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02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B1DC9745-633C-5AB6-BDF6-421C638B5A9C}"/>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BFC47DA8-EB53-E3E5-CD96-B2104C98ED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085D408E-EFB1-31A9-C515-C0CA11AB88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5374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F035EB46-1444-4111-6E29-7F997311BA21}"/>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1C14AB4F-475E-2930-FAF2-132EB2784F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8452EB1F-4F20-1108-207B-48E0C8C9A7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91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167746E3-FF95-B37A-AC04-975113CC833F}"/>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4A21C806-D59E-C62C-069B-D0B1283E9D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1315586C-5E49-7651-4C15-C26FB2AD42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9298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DDBD67D8-3313-DC09-DDA3-9E70066B59F4}"/>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D5B619BC-D7CC-EE99-4042-49C91502EB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7E685BD2-9C42-9777-5F4E-ABC4EA1263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7620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293A2F9D-02A0-07EC-A451-85EBF5E19BF5}"/>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1EB3326F-4741-0A6B-6AED-61D08ADED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8E0CD2E6-C4C4-1C73-E9D6-9149586AF5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5250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3302A69E-F847-94D6-58ED-034C4693191A}"/>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F736CB07-D5F2-BF91-DFC0-A3BC12E944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0A38E5DD-FC41-9627-58F4-727D8428BF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6589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5A4D1F2A-8525-ED06-ED22-5702842947D6}"/>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98B894C8-EE96-CFC2-5CF6-1FAA7373C2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F8EB6DE4-3A25-CD3E-9783-4AFE8052EB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69270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532B47ED-BAE3-243A-3026-C5AA807AF5ED}"/>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5C604876-5B14-5142-F5E2-9BC27B635B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9C1963B4-89C1-8AC1-ECD7-68106F27A8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46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911BB697-0954-7A2A-2C49-2ECB9C8FBA21}"/>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0F170D55-7A0E-F51B-7064-A471E5EB9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0BE38801-756A-26B9-B4A8-8EAF0C52E7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2757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A0A3538D-5374-FF2C-77F5-E589B21C0BBA}"/>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A467EF64-97DF-5561-D640-6AF88E42E8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60B73A6B-95AD-022E-25D9-62DC13ABB7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1269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9F86499F-9F08-D75E-93BE-81F762DF2976}"/>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7CD45033-8ABC-978B-6253-48BA08BF2C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1ACA071C-4B69-4E9C-4BA5-4FDD6B7F5E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7911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8">
          <a:extLst>
            <a:ext uri="{FF2B5EF4-FFF2-40B4-BE49-F238E27FC236}">
              <a16:creationId xmlns:a16="http://schemas.microsoft.com/office/drawing/2014/main" id="{6AF9553B-0C97-A6BA-CBE8-E9D61323F008}"/>
            </a:ext>
          </a:extLst>
        </p:cNvPr>
        <p:cNvGrpSpPr/>
        <p:nvPr/>
      </p:nvGrpSpPr>
      <p:grpSpPr>
        <a:xfrm>
          <a:off x="0" y="0"/>
          <a:ext cx="0" cy="0"/>
          <a:chOff x="0" y="0"/>
          <a:chExt cx="0" cy="0"/>
        </a:xfrm>
      </p:grpSpPr>
      <p:sp>
        <p:nvSpPr>
          <p:cNvPr id="4569" name="Google Shape;4569;gedfa3e31c0_2_0:notes">
            <a:extLst>
              <a:ext uri="{FF2B5EF4-FFF2-40B4-BE49-F238E27FC236}">
                <a16:creationId xmlns:a16="http://schemas.microsoft.com/office/drawing/2014/main" id="{41B8269A-EABA-8E7D-3069-270FB724A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0" name="Google Shape;4570;gedfa3e31c0_2_0:notes">
            <a:extLst>
              <a:ext uri="{FF2B5EF4-FFF2-40B4-BE49-F238E27FC236}">
                <a16:creationId xmlns:a16="http://schemas.microsoft.com/office/drawing/2014/main" id="{2E2C8905-E5E0-C93E-0A2D-6BD1DEBDDB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764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a:extLst>
            <a:ext uri="{FF2B5EF4-FFF2-40B4-BE49-F238E27FC236}">
              <a16:creationId xmlns:a16="http://schemas.microsoft.com/office/drawing/2014/main" id="{52052EFA-B76B-4F0F-8D49-8CB9958F16D1}"/>
            </a:ext>
          </a:extLst>
        </p:cNvPr>
        <p:cNvGrpSpPr/>
        <p:nvPr/>
      </p:nvGrpSpPr>
      <p:grpSpPr>
        <a:xfrm>
          <a:off x="0" y="0"/>
          <a:ext cx="0" cy="0"/>
          <a:chOff x="0" y="0"/>
          <a:chExt cx="0" cy="0"/>
        </a:xfrm>
      </p:grpSpPr>
      <p:sp>
        <p:nvSpPr>
          <p:cNvPr id="2802" name="Google Shape;2802;gedfa3e31c0_2_20568:notes">
            <a:extLst>
              <a:ext uri="{FF2B5EF4-FFF2-40B4-BE49-F238E27FC236}">
                <a16:creationId xmlns:a16="http://schemas.microsoft.com/office/drawing/2014/main" id="{F669E6F1-856C-4A3F-817B-83C635EA4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3" name="Google Shape;2803;gedfa3e31c0_2_20568:notes">
            <a:extLst>
              <a:ext uri="{FF2B5EF4-FFF2-40B4-BE49-F238E27FC236}">
                <a16:creationId xmlns:a16="http://schemas.microsoft.com/office/drawing/2014/main" id="{5CFF9DC6-B4C8-9024-2B7A-0478BB0A6E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02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120F9E20-E1D9-8446-6083-58ED08D38308}"/>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2DE78243-82BD-88DB-6E4D-6732084667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8A177258-FFB5-8DA1-3FA3-D09E3E3A1B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889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7591BC42-E2E4-BF75-F153-3DB81B8CEC1B}"/>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C10F2F71-0379-958B-67E7-C76DC73B4B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E0189E86-6CEB-8BCE-DE3C-18903AD83D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858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193DF437-96C2-253E-7989-B9E4B1BA6DE5}"/>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7027EFED-13DF-EB1D-D9D6-63A27EA071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42C338A7-E2B4-2FEE-993A-1743800D07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708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5C8C2BA8-F853-A656-CC52-9B8654918FBA}"/>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AA5959FA-3A16-7A87-0058-F633CDB9F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B65E0130-ECE3-64EB-B924-673925B74F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8582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ECEC38F1-5347-6553-B6C5-55273576E345}"/>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B94D4355-A4E4-2965-0BFB-AAC9C0F1C0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422686F9-B888-104A-E849-E665BC55A8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883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EED041E1-6CEF-82EA-CA99-2C2A333934C7}"/>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D721B700-F54D-AD50-DD38-D44EEB5C7E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0A6D05FC-50B4-F696-04C2-85B1DE1E91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725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EDC59A54-C81B-DEBD-B205-EA9FBD1B6909}"/>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C2FCCDC1-79A8-DA57-6DD1-DAF87F610D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B4F3ABF2-4DAE-5D0B-CEBE-738F702110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6017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03833DEC-4A7B-735D-E8E3-55957DD35D0D}"/>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812310EF-F9CB-7361-C276-58D6150BCE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8B1E39F9-9115-8800-0E1A-2481341DF0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689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01D05E3C-A631-0246-7B69-5CAB9B353E66}"/>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EB7F09E2-2528-428C-C92F-CA18DEC487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4C983359-DD2E-1488-17BE-0BB2ED36FC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517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293BA501-D0AD-DDA6-98B9-AF707F8A0672}"/>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9D374486-104B-2835-AA56-F58F9BC373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EBA4287C-9012-871D-324E-3DD4D9318B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581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CABEFEBE-C5BF-E6E5-9EFB-A191E7CC7D4B}"/>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F189B801-9F1C-F743-0871-EF922F450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27B13B25-427B-CB91-39A1-9105882CE8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4854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C717F8BD-5D3D-36AE-4901-78994635AD02}"/>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CB4201E0-D9FB-E4C0-0D20-6AEB464A51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407A367D-9D5A-F5B1-9C8C-FFE271ED96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6116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A869C6BF-A1C4-5EC6-7717-F7D49E74477D}"/>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02A66EF5-01C2-FEB8-3457-15F802A566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9D77DF94-18D0-22C5-9EBF-B9CD936B65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9900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8">
          <a:extLst>
            <a:ext uri="{FF2B5EF4-FFF2-40B4-BE49-F238E27FC236}">
              <a16:creationId xmlns:a16="http://schemas.microsoft.com/office/drawing/2014/main" id="{DEDEAFCB-76EE-7A64-049F-5D8A3605EB42}"/>
            </a:ext>
          </a:extLst>
        </p:cNvPr>
        <p:cNvGrpSpPr/>
        <p:nvPr/>
      </p:nvGrpSpPr>
      <p:grpSpPr>
        <a:xfrm>
          <a:off x="0" y="0"/>
          <a:ext cx="0" cy="0"/>
          <a:chOff x="0" y="0"/>
          <a:chExt cx="0" cy="0"/>
        </a:xfrm>
      </p:grpSpPr>
      <p:sp>
        <p:nvSpPr>
          <p:cNvPr id="4569" name="Google Shape;4569;gedfa3e31c0_2_0:notes">
            <a:extLst>
              <a:ext uri="{FF2B5EF4-FFF2-40B4-BE49-F238E27FC236}">
                <a16:creationId xmlns:a16="http://schemas.microsoft.com/office/drawing/2014/main" id="{430008CF-14D2-D22A-2E69-462CB991EB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0" name="Google Shape;4570;gedfa3e31c0_2_0:notes">
            <a:extLst>
              <a:ext uri="{FF2B5EF4-FFF2-40B4-BE49-F238E27FC236}">
                <a16:creationId xmlns:a16="http://schemas.microsoft.com/office/drawing/2014/main" id="{CD0AFEAD-D4E6-BD42-D8BF-C049BBE124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912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58</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60</a:t>
            </a:fld>
            <a:endParaRPr lang="en-US" dirty="0"/>
          </a:p>
        </p:txBody>
      </p:sp>
    </p:spTree>
    <p:extLst>
      <p:ext uri="{BB962C8B-B14F-4D97-AF65-F5344CB8AC3E}">
        <p14:creationId xmlns:p14="http://schemas.microsoft.com/office/powerpoint/2010/main" val="2838228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1A06D1AD-D513-6F1D-AD39-776E85CD7787}"/>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3DC61C71-C986-9D52-0AF9-6364D1C84B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90CD5A26-504F-951B-87D8-D8B943743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1033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61</a:t>
            </a:fld>
            <a:endParaRPr lang="en-US" dirty="0"/>
          </a:p>
        </p:txBody>
      </p:sp>
    </p:spTree>
    <p:extLst>
      <p:ext uri="{BB962C8B-B14F-4D97-AF65-F5344CB8AC3E}">
        <p14:creationId xmlns:p14="http://schemas.microsoft.com/office/powerpoint/2010/main" val="2591133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note pane my </a:t>
            </a:r>
            <a:r>
              <a:rPr lang="en-US" dirty="0" err="1"/>
              <a:t>prsentator</a:t>
            </a:r>
            <a:r>
              <a:rPr lang="en-US" dirty="0"/>
              <a:t> tool</a:t>
            </a:r>
          </a:p>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67</a:t>
            </a:fld>
            <a:endParaRPr lang="en-US" dirty="0"/>
          </a:p>
        </p:txBody>
      </p:sp>
    </p:spTree>
    <p:extLst>
      <p:ext uri="{BB962C8B-B14F-4D97-AF65-F5344CB8AC3E}">
        <p14:creationId xmlns:p14="http://schemas.microsoft.com/office/powerpoint/2010/main" val="337137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28A6C19C-BB82-E9F5-6CE6-413CA91FC07B}"/>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91C8D69C-8620-E957-0D2C-F6DF86EFDF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5CAA3FD8-B3EA-43C5-4984-F6BBDBA01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191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6543A8D3-56A5-67F7-9B3F-ABD924820854}"/>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9FAC3E2A-7E6D-5684-BE71-8295183D39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F484DD1D-E5E4-9125-5A42-3B5C79936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37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a:extLst>
            <a:ext uri="{FF2B5EF4-FFF2-40B4-BE49-F238E27FC236}">
              <a16:creationId xmlns:a16="http://schemas.microsoft.com/office/drawing/2014/main" id="{FD3C3CE0-8D3C-F1E2-7F3B-C36C4A13D203}"/>
            </a:ext>
          </a:extLst>
        </p:cNvPr>
        <p:cNvGrpSpPr/>
        <p:nvPr/>
      </p:nvGrpSpPr>
      <p:grpSpPr>
        <a:xfrm>
          <a:off x="0" y="0"/>
          <a:ext cx="0" cy="0"/>
          <a:chOff x="0" y="0"/>
          <a:chExt cx="0" cy="0"/>
        </a:xfrm>
      </p:grpSpPr>
      <p:sp>
        <p:nvSpPr>
          <p:cNvPr id="2760" name="Google Shape;2760;gf11272de0f_0_6:notes">
            <a:extLst>
              <a:ext uri="{FF2B5EF4-FFF2-40B4-BE49-F238E27FC236}">
                <a16:creationId xmlns:a16="http://schemas.microsoft.com/office/drawing/2014/main" id="{14C6A4DC-2FB4-1339-9387-51E0F56A2F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f11272de0f_0_6:notes">
            <a:extLst>
              <a:ext uri="{FF2B5EF4-FFF2-40B4-BE49-F238E27FC236}">
                <a16:creationId xmlns:a16="http://schemas.microsoft.com/office/drawing/2014/main" id="{2DCBCA0E-14FA-05A8-3B9F-12B8C9BEB2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82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32113"/>
            <a:ext cx="6508800" cy="19986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1675175" y="3099088"/>
            <a:ext cx="5793600" cy="91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191212" y="197088"/>
            <a:ext cx="8761576" cy="474932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47623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p:cNvSpPr/>
          <p:nvPr userDrawn="1"/>
        </p:nvSpPr>
        <p:spPr>
          <a:xfrm>
            <a:off x="192024" y="198882"/>
            <a:ext cx="8762287" cy="4749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cxnSp>
        <p:nvCxnSpPr>
          <p:cNvPr id="12" name="Straight Connector 11"/>
          <p:cNvCxnSpPr/>
          <p:nvPr userDrawn="1"/>
        </p:nvCxnSpPr>
        <p:spPr>
          <a:xfrm>
            <a:off x="453326" y="897294"/>
            <a:ext cx="8237349"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390906" y="336042"/>
            <a:ext cx="5157839" cy="480060"/>
          </a:xfrm>
        </p:spPr>
        <p:txBody>
          <a:bodyPr anchor="b" anchorCtr="0">
            <a:normAutofit/>
          </a:bodyPr>
          <a:lstStyle>
            <a:lvl1pPr>
              <a:defRPr sz="21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404622" y="1076706"/>
            <a:ext cx="3312414" cy="2983230"/>
          </a:xfrm>
        </p:spPr>
        <p:txBody>
          <a:bodyPr vert="horz" lIns="91440" tIns="45720" rIns="91440" bIns="45720" rtlCol="0">
            <a:normAutofit/>
          </a:bodyPr>
          <a:lstStyle>
            <a:lvl1pPr>
              <a:defRPr lang="en-US" sz="900" smtClean="0">
                <a:solidFill>
                  <a:schemeClr val="tx1">
                    <a:lumMod val="75000"/>
                    <a:lumOff val="25000"/>
                  </a:schemeClr>
                </a:solidFill>
              </a:defRPr>
            </a:lvl1pPr>
            <a:lvl2pPr>
              <a:defRPr lang="en-US" sz="900" smtClean="0">
                <a:solidFill>
                  <a:schemeClr val="tx1">
                    <a:lumMod val="75000"/>
                    <a:lumOff val="25000"/>
                  </a:schemeClr>
                </a:solidFill>
              </a:defRPr>
            </a:lvl2pPr>
            <a:lvl3pPr>
              <a:defRPr lang="en-US" sz="900" smtClean="0">
                <a:solidFill>
                  <a:schemeClr val="tx1">
                    <a:lumMod val="75000"/>
                    <a:lumOff val="25000"/>
                  </a:schemeClr>
                </a:solidFill>
              </a:defRPr>
            </a:lvl3pPr>
            <a:lvl4pPr>
              <a:defRPr lang="en-US" sz="900" smtClean="0">
                <a:solidFill>
                  <a:schemeClr val="tx1">
                    <a:lumMod val="75000"/>
                    <a:lumOff val="25000"/>
                  </a:schemeClr>
                </a:solidFill>
              </a:defRPr>
            </a:lvl4pPr>
            <a:lvl5pPr>
              <a:defRPr lang="en-US" sz="900">
                <a:solidFill>
                  <a:schemeClr val="tx1">
                    <a:lumMod val="75000"/>
                    <a:lumOff val="25000"/>
                  </a:schemeClr>
                </a:solidFill>
              </a:defRPr>
            </a:lvl5pPr>
          </a:lstStyle>
          <a:p>
            <a:pPr marL="0" lvl="0" indent="0">
              <a:lnSpc>
                <a:spcPct val="150000"/>
              </a:lnSpc>
              <a:spcBef>
                <a:spcPts val="750"/>
              </a:spcBef>
              <a:spcAft>
                <a:spcPts val="900"/>
              </a:spcAft>
              <a:buNone/>
            </a:pPr>
            <a:r>
              <a:rPr lang="en-US"/>
              <a:t>Click to edit Master text styles</a:t>
            </a:r>
          </a:p>
          <a:p>
            <a:pPr marL="0" lvl="1" indent="0">
              <a:lnSpc>
                <a:spcPct val="150000"/>
              </a:lnSpc>
              <a:spcBef>
                <a:spcPts val="750"/>
              </a:spcBef>
              <a:spcAft>
                <a:spcPts val="900"/>
              </a:spcAft>
              <a:buNone/>
            </a:pPr>
            <a:r>
              <a:rPr lang="en-US"/>
              <a:t>Second level</a:t>
            </a:r>
          </a:p>
          <a:p>
            <a:pPr marL="0" lvl="2" indent="0">
              <a:lnSpc>
                <a:spcPct val="150000"/>
              </a:lnSpc>
              <a:spcBef>
                <a:spcPts val="750"/>
              </a:spcBef>
              <a:spcAft>
                <a:spcPts val="900"/>
              </a:spcAft>
              <a:buNone/>
            </a:pPr>
            <a:r>
              <a:rPr lang="en-US"/>
              <a:t>Third level</a:t>
            </a:r>
          </a:p>
          <a:p>
            <a:pPr marL="0" lvl="3" indent="0">
              <a:lnSpc>
                <a:spcPct val="150000"/>
              </a:lnSpc>
              <a:spcBef>
                <a:spcPts val="750"/>
              </a:spcBef>
              <a:spcAft>
                <a:spcPts val="900"/>
              </a:spcAft>
              <a:buNone/>
            </a:pPr>
            <a:r>
              <a:rPr lang="en-US"/>
              <a:t>Fourth level</a:t>
            </a:r>
          </a:p>
          <a:p>
            <a:pPr marL="0" lvl="4" indent="0">
              <a:lnSpc>
                <a:spcPct val="150000"/>
              </a:lnSpc>
              <a:spcBef>
                <a:spcPts val="750"/>
              </a:spcBef>
              <a:spcAft>
                <a:spcPts val="900"/>
              </a:spcAft>
              <a:buNone/>
            </a:pPr>
            <a:r>
              <a:rPr lang="en-US"/>
              <a:t>Fifth level</a:t>
            </a:r>
            <a:endParaRPr lang="en-US" dirty="0"/>
          </a:p>
        </p:txBody>
      </p:sp>
      <p:sp>
        <p:nvSpPr>
          <p:cNvPr id="6" name="Date Placeholder 3"/>
          <p:cNvSpPr>
            <a:spLocks noGrp="1"/>
          </p:cNvSpPr>
          <p:nvPr>
            <p:ph type="dt" sz="half" idx="2"/>
          </p:nvPr>
        </p:nvSpPr>
        <p:spPr>
          <a:xfrm>
            <a:off x="404622" y="4652964"/>
            <a:ext cx="2457450" cy="273844"/>
          </a:xfrm>
          <a:prstGeom prst="rect">
            <a:avLst/>
          </a:prstGeom>
        </p:spPr>
        <p:txBody>
          <a:bodyPr vert="horz" lIns="91440" tIns="45720" rIns="91440" bIns="45720" rtlCol="0" anchor="ctr"/>
          <a:lstStyle>
            <a:lvl1pPr algn="l">
              <a:defRPr sz="900" baseline="0">
                <a:solidFill>
                  <a:schemeClr val="tx1">
                    <a:lumMod val="65000"/>
                    <a:lumOff val="35000"/>
                  </a:schemeClr>
                </a:solidFill>
              </a:defRPr>
            </a:lvl1pPr>
          </a:lstStyle>
          <a:p>
            <a:fld id="{8BEEBAAA-29B5-4AF5-BC5F-7E580C29002D}" type="datetimeFigureOut">
              <a:rPr lang="en-US" smtClean="0"/>
              <a:pPr/>
              <a:t>12/9/2025</a:t>
            </a:fld>
            <a:endParaRPr lang="en-US" dirty="0"/>
          </a:p>
        </p:txBody>
      </p:sp>
      <p:sp>
        <p:nvSpPr>
          <p:cNvPr id="7" name="Footer Placeholder 4"/>
          <p:cNvSpPr>
            <a:spLocks noGrp="1"/>
          </p:cNvSpPr>
          <p:nvPr>
            <p:ph type="ftr" sz="quarter" idx="3"/>
          </p:nvPr>
        </p:nvSpPr>
        <p:spPr>
          <a:xfrm>
            <a:off x="3486150" y="4652964"/>
            <a:ext cx="2171700" cy="273844"/>
          </a:xfrm>
          <a:prstGeom prst="rect">
            <a:avLst/>
          </a:prstGeom>
        </p:spPr>
        <p:txBody>
          <a:bodyPr vert="horz" lIns="91440" tIns="45720" rIns="91440" bIns="45720" rtlCol="0" anchor="ctr"/>
          <a:lstStyle>
            <a:lvl1pPr algn="ctr">
              <a:defRPr sz="9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6278945" y="4652964"/>
            <a:ext cx="2457450" cy="273844"/>
          </a:xfrm>
          <a:prstGeom prst="rect">
            <a:avLst/>
          </a:prstGeom>
        </p:spPr>
        <p:txBody>
          <a:bodyPr vert="horz" lIns="91440" tIns="45720" rIns="91440" bIns="45720" rtlCol="0" anchor="ctr"/>
          <a:lstStyle>
            <a:lvl1pPr algn="r">
              <a:defRPr sz="9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956008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bwMode="blackWhite">
          <a:xfrm>
            <a:off x="191212" y="197088"/>
            <a:ext cx="8761576" cy="474932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3564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ectangle 6"/>
          <p:cNvSpPr/>
          <p:nvPr userDrawn="1"/>
        </p:nvSpPr>
        <p:spPr bwMode="blackWhite">
          <a:xfrm>
            <a:off x="191212" y="197088"/>
            <a:ext cx="8761576" cy="474932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5344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7" name="Rectangle 6"/>
          <p:cNvSpPr/>
          <p:nvPr userDrawn="1"/>
        </p:nvSpPr>
        <p:spPr bwMode="blackWhite">
          <a:xfrm>
            <a:off x="191212" y="197088"/>
            <a:ext cx="8761576" cy="474932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1704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7" name="Rectangle 6"/>
          <p:cNvSpPr/>
          <p:nvPr userDrawn="1"/>
        </p:nvSpPr>
        <p:spPr bwMode="blackWhite">
          <a:xfrm>
            <a:off x="191212" y="197088"/>
            <a:ext cx="8761576" cy="474932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65392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7" name="Rectangle 6"/>
          <p:cNvSpPr/>
          <p:nvPr userDrawn="1"/>
        </p:nvSpPr>
        <p:spPr bwMode="blackWhite">
          <a:xfrm>
            <a:off x="191212" y="197088"/>
            <a:ext cx="8761576" cy="474932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458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0" name="Google Shape;270;p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71" name="Google Shape;271;p4"/>
          <p:cNvGrpSpPr/>
          <p:nvPr/>
        </p:nvGrpSpPr>
        <p:grpSpPr>
          <a:xfrm rot="5400000" flipH="1">
            <a:off x="7845446" y="144030"/>
            <a:ext cx="1823016" cy="296643"/>
            <a:chOff x="7857346" y="3902355"/>
            <a:chExt cx="1823016" cy="296643"/>
          </a:xfrm>
        </p:grpSpPr>
        <p:sp>
          <p:nvSpPr>
            <p:cNvPr id="272" name="Google Shape;272;p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 name="Google Shape;306;p4"/>
          <p:cNvSpPr/>
          <p:nvPr/>
        </p:nvSpPr>
        <p:spPr>
          <a:xfrm>
            <a:off x="-1568655" y="3363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1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1" name="Google Shape;971;p13"/>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2" name="Google Shape;972;p13"/>
          <p:cNvSpPr txBox="1">
            <a:spLocks noGrp="1"/>
          </p:cNvSpPr>
          <p:nvPr>
            <p:ph type="subTitle" idx="1"/>
          </p:nvPr>
        </p:nvSpPr>
        <p:spPr>
          <a:xfrm>
            <a:off x="776550" y="239105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3" name="Google Shape;973;p13"/>
          <p:cNvSpPr txBox="1">
            <a:spLocks noGrp="1"/>
          </p:cNvSpPr>
          <p:nvPr>
            <p:ph type="title" idx="3" hasCustomPrompt="1"/>
          </p:nvPr>
        </p:nvSpPr>
        <p:spPr>
          <a:xfrm>
            <a:off x="776550" y="1345282"/>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4" name="Google Shape;974;p13"/>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5" name="Google Shape;975;p13"/>
          <p:cNvSpPr txBox="1">
            <a:spLocks noGrp="1"/>
          </p:cNvSpPr>
          <p:nvPr>
            <p:ph type="subTitle" idx="5"/>
          </p:nvPr>
        </p:nvSpPr>
        <p:spPr>
          <a:xfrm>
            <a:off x="34711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6" name="Google Shape;976;p13"/>
          <p:cNvSpPr txBox="1">
            <a:spLocks noGrp="1"/>
          </p:cNvSpPr>
          <p:nvPr>
            <p:ph type="title" idx="6" hasCustomPrompt="1"/>
          </p:nvPr>
        </p:nvSpPr>
        <p:spPr>
          <a:xfrm>
            <a:off x="34711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7" name="Google Shape;977;p13"/>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8" name="Google Shape;978;p13"/>
          <p:cNvSpPr txBox="1">
            <a:spLocks noGrp="1"/>
          </p:cNvSpPr>
          <p:nvPr>
            <p:ph type="subTitle" idx="8"/>
          </p:nvPr>
        </p:nvSpPr>
        <p:spPr>
          <a:xfrm>
            <a:off x="61498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13"/>
          <p:cNvSpPr txBox="1">
            <a:spLocks noGrp="1"/>
          </p:cNvSpPr>
          <p:nvPr>
            <p:ph type="title" idx="9" hasCustomPrompt="1"/>
          </p:nvPr>
        </p:nvSpPr>
        <p:spPr>
          <a:xfrm>
            <a:off x="61498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0" name="Google Shape;980;p13"/>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1" name="Google Shape;981;p13"/>
          <p:cNvSpPr txBox="1">
            <a:spLocks noGrp="1"/>
          </p:cNvSpPr>
          <p:nvPr>
            <p:ph type="subTitle" idx="14"/>
          </p:nvPr>
        </p:nvSpPr>
        <p:spPr>
          <a:xfrm>
            <a:off x="776550" y="402644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2" name="Google Shape;982;p13"/>
          <p:cNvSpPr txBox="1">
            <a:spLocks noGrp="1"/>
          </p:cNvSpPr>
          <p:nvPr>
            <p:ph type="title" idx="15" hasCustomPrompt="1"/>
          </p:nvPr>
        </p:nvSpPr>
        <p:spPr>
          <a:xfrm>
            <a:off x="776550" y="2980641"/>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3" name="Google Shape;983;p13"/>
          <p:cNvSpPr txBox="1">
            <a:spLocks noGrp="1"/>
          </p:cNvSpPr>
          <p:nvPr>
            <p:ph type="title" idx="16"/>
          </p:nvPr>
        </p:nvSpPr>
        <p:spPr>
          <a:xfrm>
            <a:off x="34711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4" name="Google Shape;984;p13"/>
          <p:cNvSpPr txBox="1">
            <a:spLocks noGrp="1"/>
          </p:cNvSpPr>
          <p:nvPr>
            <p:ph type="subTitle" idx="17"/>
          </p:nvPr>
        </p:nvSpPr>
        <p:spPr>
          <a:xfrm>
            <a:off x="34711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5" name="Google Shape;985;p13"/>
          <p:cNvSpPr txBox="1">
            <a:spLocks noGrp="1"/>
          </p:cNvSpPr>
          <p:nvPr>
            <p:ph type="title" idx="18" hasCustomPrompt="1"/>
          </p:nvPr>
        </p:nvSpPr>
        <p:spPr>
          <a:xfrm>
            <a:off x="34711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6" name="Google Shape;986;p13"/>
          <p:cNvSpPr txBox="1">
            <a:spLocks noGrp="1"/>
          </p:cNvSpPr>
          <p:nvPr>
            <p:ph type="title" idx="19"/>
          </p:nvPr>
        </p:nvSpPr>
        <p:spPr>
          <a:xfrm>
            <a:off x="61498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7" name="Google Shape;987;p13"/>
          <p:cNvSpPr txBox="1">
            <a:spLocks noGrp="1"/>
          </p:cNvSpPr>
          <p:nvPr>
            <p:ph type="subTitle" idx="20"/>
          </p:nvPr>
        </p:nvSpPr>
        <p:spPr>
          <a:xfrm>
            <a:off x="61498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8" name="Google Shape;988;p13"/>
          <p:cNvSpPr txBox="1">
            <a:spLocks noGrp="1"/>
          </p:cNvSpPr>
          <p:nvPr>
            <p:ph type="title" idx="21" hasCustomPrompt="1"/>
          </p:nvPr>
        </p:nvSpPr>
        <p:spPr>
          <a:xfrm>
            <a:off x="61498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13"/>
          <p:cNvSpPr/>
          <p:nvPr/>
        </p:nvSpPr>
        <p:spPr>
          <a:xfrm rot="5400000" flipH="1">
            <a:off x="8216276" y="-33530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088819"/>
            <a:ext cx="4401600" cy="1198800"/>
          </a:xfrm>
          <a:prstGeom prst="rect">
            <a:avLst/>
          </a:prstGeom>
          <a:effectLst>
            <a:outerShdw blurRad="157163" algn="bl" rotWithShape="0">
              <a:schemeClr val="accent2">
                <a:alpha val="40000"/>
              </a:schemeClr>
            </a:outerShdw>
          </a:effectLst>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57881"/>
            <a:ext cx="4401600" cy="16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BLANK_16">
    <p:spTree>
      <p:nvGrpSpPr>
        <p:cNvPr id="1"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865500" y="753525"/>
            <a:ext cx="4466700" cy="1141500"/>
          </a:xfrm>
          <a:prstGeom prst="rect">
            <a:avLst/>
          </a:prstGeom>
          <a:effectLst>
            <a:outerShdw blurRad="85725" algn="bl" rotWithShape="0">
              <a:schemeClr val="accent2">
                <a:alpha val="40000"/>
              </a:schemeClr>
            </a:outerShdw>
          </a:effectLst>
        </p:spPr>
        <p:txBody>
          <a:bodyPr spcFirstLastPara="1" wrap="square" lIns="91425" tIns="91425" rIns="91425" bIns="91425" anchor="b" anchorCtr="0">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31" name="Google Shape;1431;p18"/>
          <p:cNvSpPr txBox="1">
            <a:spLocks noGrp="1"/>
          </p:cNvSpPr>
          <p:nvPr>
            <p:ph type="subTitle" idx="1"/>
          </p:nvPr>
        </p:nvSpPr>
        <p:spPr>
          <a:xfrm>
            <a:off x="865500" y="1964775"/>
            <a:ext cx="4466700" cy="242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27"/>
          <p:cNvSpPr txBox="1">
            <a:spLocks noGrp="1"/>
          </p:cNvSpPr>
          <p:nvPr>
            <p:ph type="title"/>
          </p:nvPr>
        </p:nvSpPr>
        <p:spPr>
          <a:xfrm>
            <a:off x="2335650" y="758125"/>
            <a:ext cx="4472700" cy="9555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48" name="Google Shape;2348;p27"/>
          <p:cNvSpPr txBox="1">
            <a:spLocks noGrp="1"/>
          </p:cNvSpPr>
          <p:nvPr>
            <p:ph type="subTitle" idx="1"/>
          </p:nvPr>
        </p:nvSpPr>
        <p:spPr>
          <a:xfrm>
            <a:off x="2335650" y="1667300"/>
            <a:ext cx="4472700" cy="11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9" name="Google Shape;2349;p27"/>
          <p:cNvSpPr txBox="1"/>
          <p:nvPr/>
        </p:nvSpPr>
        <p:spPr>
          <a:xfrm>
            <a:off x="2532450" y="3327757"/>
            <a:ext cx="40791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3" name="Google Shape;2403;p27"/>
          <p:cNvSpPr/>
          <p:nvPr/>
        </p:nvSpPr>
        <p:spPr>
          <a:xfrm rot="10800000">
            <a:off x="8027645" y="21741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1">
  <p:cSld name="BLANK_12_1">
    <p:spTree>
      <p:nvGrpSpPr>
        <p:cNvPr id="1" name="Shape 2649"/>
        <p:cNvGrpSpPr/>
        <p:nvPr/>
      </p:nvGrpSpPr>
      <p:grpSpPr>
        <a:xfrm>
          <a:off x="0" y="0"/>
          <a:ext cx="0" cy="0"/>
          <a:chOff x="0" y="0"/>
          <a:chExt cx="0" cy="0"/>
        </a:xfrm>
      </p:grpSpPr>
      <p:grpSp>
        <p:nvGrpSpPr>
          <p:cNvPr id="2650" name="Google Shape;2650;p30"/>
          <p:cNvGrpSpPr/>
          <p:nvPr/>
        </p:nvGrpSpPr>
        <p:grpSpPr>
          <a:xfrm>
            <a:off x="-24" y="-27"/>
            <a:ext cx="9143711" cy="5143338"/>
            <a:chOff x="597550" y="708125"/>
            <a:chExt cx="6449225" cy="4193850"/>
          </a:xfrm>
        </p:grpSpPr>
        <p:sp>
          <p:nvSpPr>
            <p:cNvPr id="2651" name="Google Shape;2651;p3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3" r:id="rId5"/>
    <p:sldLayoutId id="2147483664" r:id="rId6"/>
    <p:sldLayoutId id="2147483673" r:id="rId7"/>
    <p:sldLayoutId id="2147483675" r:id="rId8"/>
    <p:sldLayoutId id="2147483676" r:id="rId9"/>
    <p:sldLayoutId id="2147483680" r:id="rId10"/>
    <p:sldLayoutId id="2147483681" r:id="rId11"/>
    <p:sldLayoutId id="2147483682" r:id="rId12"/>
    <p:sldLayoutId id="2147483683" r:id="rId13"/>
    <p:sldLayoutId id="2147483684" r:id="rId14"/>
    <p:sldLayoutId id="2147483685" r:id="rId15"/>
    <p:sldLayoutId id="214748368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hyperlink" Target="#_Toc216127928"/><Relationship Id="rId3" Type="http://schemas.openxmlformats.org/officeDocument/2006/relationships/hyperlink" Target="#_Toc216127923"/><Relationship Id="rId7" Type="http://schemas.openxmlformats.org/officeDocument/2006/relationships/hyperlink" Target="#_Toc216127927"/><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_Toc216127926"/><Relationship Id="rId11" Type="http://schemas.openxmlformats.org/officeDocument/2006/relationships/hyperlink" Target="#_Toc216127931"/><Relationship Id="rId5" Type="http://schemas.openxmlformats.org/officeDocument/2006/relationships/hyperlink" Target="#_Toc216127925"/><Relationship Id="rId10" Type="http://schemas.openxmlformats.org/officeDocument/2006/relationships/hyperlink" Target="#_Toc216127930"/><Relationship Id="rId4" Type="http://schemas.openxmlformats.org/officeDocument/2006/relationships/hyperlink" Target="#_Toc216127924"/><Relationship Id="rId9" Type="http://schemas.openxmlformats.org/officeDocument/2006/relationships/hyperlink" Target="#_Toc216127929"/></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8.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audio" Target="../media/audio2.wav"/></Relationships>
</file>

<file path=ppt/slides/_rels/slide59.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audio" Target="../media/audio4.wav"/></Relationships>
</file>

<file path=ppt/slides/_rels/slide6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audio" Target="../media/audio4.wav"/></Relationships>
</file>

<file path=ppt/slides/_rels/slide62.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audio" Target="../media/audio3.wav"/><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audio4.wav"/><Relationship Id="rId7" Type="http://schemas.openxmlformats.org/officeDocument/2006/relationships/image" Target="../media/image61.png"/><Relationship Id="rId2" Type="http://schemas.openxmlformats.org/officeDocument/2006/relationships/audio" Target="../media/audio3.wav"/><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audio" Target="../media/audio3.wav"/><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audio" Target="../media/audio4.wav"/><Relationship Id="rId5" Type="http://schemas.openxmlformats.org/officeDocument/2006/relationships/image" Target="../media/image67.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audio" Target="../media/audio4.wav"/><Relationship Id="rId7" Type="http://schemas.openxmlformats.org/officeDocument/2006/relationships/image" Target="../media/image70.png"/><Relationship Id="rId2" Type="http://schemas.openxmlformats.org/officeDocument/2006/relationships/audio" Target="../media/audio3.wav"/><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audio" Target="../media/audio5.wav"/></Relationships>
</file>

<file path=ppt/slides/_rels/slide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3.wav"/><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audio" Target="../media/audio4.wav"/></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34"/>
          <p:cNvSpPr txBox="1">
            <a:spLocks noGrp="1"/>
          </p:cNvSpPr>
          <p:nvPr>
            <p:ph type="subTitle" idx="1"/>
          </p:nvPr>
        </p:nvSpPr>
        <p:spPr>
          <a:xfrm>
            <a:off x="1776788" y="3217414"/>
            <a:ext cx="5793600" cy="9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4 future Tech</a:t>
            </a:r>
          </a:p>
          <a:p>
            <a:pPr marL="0" lvl="0" indent="0" algn="l" rtl="0">
              <a:spcBef>
                <a:spcPts val="0"/>
              </a:spcBef>
              <a:spcAft>
                <a:spcPts val="0"/>
              </a:spcAft>
              <a:buNone/>
            </a:pPr>
            <a:r>
              <a:rPr lang="en-US" dirty="0"/>
              <a:t>To: Prof. Yawar Sb</a:t>
            </a:r>
          </a:p>
        </p:txBody>
      </p:sp>
      <p:grpSp>
        <p:nvGrpSpPr>
          <p:cNvPr id="2700" name="Google Shape;2700;p34"/>
          <p:cNvGrpSpPr/>
          <p:nvPr/>
        </p:nvGrpSpPr>
        <p:grpSpPr>
          <a:xfrm rot="10800000">
            <a:off x="2130739" y="4336003"/>
            <a:ext cx="883262" cy="242091"/>
            <a:chOff x="2300350" y="2601250"/>
            <a:chExt cx="2275275" cy="623625"/>
          </a:xfrm>
        </p:grpSpPr>
        <p:sp>
          <p:nvSpPr>
            <p:cNvPr id="2701" name="Google Shape;2701;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34"/>
          <p:cNvGrpSpPr/>
          <p:nvPr/>
        </p:nvGrpSpPr>
        <p:grpSpPr>
          <a:xfrm rot="-5400000" flipH="1">
            <a:off x="3660496" y="4881980"/>
            <a:ext cx="1823016" cy="296643"/>
            <a:chOff x="7857346" y="3902355"/>
            <a:chExt cx="1823016" cy="296643"/>
          </a:xfrm>
        </p:grpSpPr>
        <p:sp>
          <p:nvSpPr>
            <p:cNvPr id="2708" name="Google Shape;2708;p3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34"/>
          <p:cNvGrpSpPr/>
          <p:nvPr/>
        </p:nvGrpSpPr>
        <p:grpSpPr>
          <a:xfrm rot="5400000">
            <a:off x="2421400" y="552075"/>
            <a:ext cx="98902" cy="553090"/>
            <a:chOff x="4898850" y="4820550"/>
            <a:chExt cx="98902" cy="553090"/>
          </a:xfrm>
        </p:grpSpPr>
        <p:sp>
          <p:nvSpPr>
            <p:cNvPr id="2715" name="Google Shape;2715;p3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0" name="Google Shape;2720;p34"/>
          <p:cNvGrpSpPr/>
          <p:nvPr/>
        </p:nvGrpSpPr>
        <p:grpSpPr>
          <a:xfrm>
            <a:off x="4505167" y="564628"/>
            <a:ext cx="1105976" cy="133969"/>
            <a:chOff x="8183182" y="663852"/>
            <a:chExt cx="1475028" cy="178673"/>
          </a:xfrm>
        </p:grpSpPr>
        <p:grpSp>
          <p:nvGrpSpPr>
            <p:cNvPr id="2721" name="Google Shape;2721;p34"/>
            <p:cNvGrpSpPr/>
            <p:nvPr/>
          </p:nvGrpSpPr>
          <p:grpSpPr>
            <a:xfrm>
              <a:off x="8183182" y="774425"/>
              <a:ext cx="1178025" cy="68100"/>
              <a:chOff x="2024450" y="204150"/>
              <a:chExt cx="1178025" cy="68100"/>
            </a:xfrm>
          </p:grpSpPr>
          <p:sp>
            <p:nvSpPr>
              <p:cNvPr id="2722" name="Google Shape;2722;p3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2" name="Google Shape;2732;p34"/>
            <p:cNvGrpSpPr/>
            <p:nvPr/>
          </p:nvGrpSpPr>
          <p:grpSpPr>
            <a:xfrm>
              <a:off x="8480185" y="663852"/>
              <a:ext cx="1178025" cy="68100"/>
              <a:chOff x="2024450" y="204150"/>
              <a:chExt cx="1178025" cy="68100"/>
            </a:xfrm>
          </p:grpSpPr>
          <p:sp>
            <p:nvSpPr>
              <p:cNvPr id="2733" name="Google Shape;2733;p3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3" name="Google Shape;2743;p34"/>
          <p:cNvGrpSpPr/>
          <p:nvPr/>
        </p:nvGrpSpPr>
        <p:grpSpPr>
          <a:xfrm>
            <a:off x="5447301" y="4536119"/>
            <a:ext cx="1252897" cy="51000"/>
            <a:chOff x="2915381" y="4104819"/>
            <a:chExt cx="1252897" cy="51000"/>
          </a:xfrm>
        </p:grpSpPr>
        <p:sp>
          <p:nvSpPr>
            <p:cNvPr id="2744" name="Google Shape;2744;p3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8" name="Google Shape;2758;p34"/>
          <p:cNvSpPr txBox="1">
            <a:spLocks noGrp="1"/>
          </p:cNvSpPr>
          <p:nvPr>
            <p:ph type="ctrTitle"/>
          </p:nvPr>
        </p:nvSpPr>
        <p:spPr>
          <a:xfrm>
            <a:off x="1265966" y="829367"/>
            <a:ext cx="6815245" cy="24504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dirty="0">
                <a:solidFill>
                  <a:schemeClr val="accent2"/>
                </a:solidFill>
              </a:rPr>
              <a:t>Presentation of</a:t>
            </a:r>
            <a:r>
              <a:rPr lang="en" sz="5200" dirty="0"/>
              <a:t> </a:t>
            </a:r>
            <a:r>
              <a:rPr lang="en" sz="5000" dirty="0"/>
              <a:t>Application of ICT</a:t>
            </a:r>
            <a:endParaRPr sz="4600" dirty="0"/>
          </a:p>
        </p:txBody>
      </p:sp>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342FC475-4A5E-3005-8BFE-576161E6E0D4}"/>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5493B585-73EF-B47C-E4D1-647AFE014FCA}"/>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Table of Content:</a:t>
            </a:r>
            <a:endParaRPr sz="2800" dirty="0">
              <a:solidFill>
                <a:schemeClr val="accent2"/>
              </a:solidFill>
            </a:endParaRPr>
          </a:p>
        </p:txBody>
      </p:sp>
      <p:sp>
        <p:nvSpPr>
          <p:cNvPr id="2764" name="Google Shape;2764;p35">
            <a:extLst>
              <a:ext uri="{FF2B5EF4-FFF2-40B4-BE49-F238E27FC236}">
                <a16:creationId xmlns:a16="http://schemas.microsoft.com/office/drawing/2014/main" id="{519B88AF-E9D1-0E84-FA3C-AA717C83FC87}"/>
              </a:ext>
            </a:extLst>
          </p:cNvPr>
          <p:cNvSpPr txBox="1">
            <a:spLocks noGrp="1"/>
          </p:cNvSpPr>
          <p:nvPr>
            <p:ph type="body" idx="1"/>
          </p:nvPr>
        </p:nvSpPr>
        <p:spPr>
          <a:xfrm>
            <a:off x="291891" y="1187700"/>
            <a:ext cx="8653805" cy="3955800"/>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Create a table of contents</a:t>
            </a:r>
          </a:p>
          <a:p>
            <a:pPr marL="914400" lvl="2" indent="0" algn="just">
              <a:lnSpc>
                <a:spcPct val="100000"/>
              </a:lnSpc>
              <a:spcAft>
                <a:spcPts val="1200"/>
              </a:spcAft>
              <a:buNone/>
            </a:pPr>
            <a:r>
              <a:rPr lang="en-US" b="1" dirty="0"/>
              <a:t>Option Used:  </a:t>
            </a:r>
            <a:r>
              <a:rPr lang="en-US" dirty="0"/>
              <a:t>References Tab → Table of Contents → Select Style</a:t>
            </a:r>
          </a:p>
          <a:p>
            <a:pPr marL="914400" lvl="2" indent="0" algn="just">
              <a:lnSpc>
                <a:spcPct val="100000"/>
              </a:lnSpc>
              <a:spcAft>
                <a:spcPts val="1200"/>
              </a:spcAft>
              <a:buNone/>
            </a:pPr>
            <a:r>
              <a:rPr lang="en-US" b="1" dirty="0"/>
              <a:t>Explanation: Explanation:</a:t>
            </a:r>
            <a:br>
              <a:rPr lang="en-US" dirty="0"/>
            </a:br>
            <a:r>
              <a:rPr lang="en-US" dirty="0"/>
              <a:t>A table of contents automatically shows headings with their page numbers. It helps readers quickly find topics in long documents</a:t>
            </a:r>
            <a:endParaRPr sz="2600" b="1" dirty="0"/>
          </a:p>
        </p:txBody>
      </p:sp>
      <p:grpSp>
        <p:nvGrpSpPr>
          <p:cNvPr id="2765" name="Google Shape;2765;p35">
            <a:extLst>
              <a:ext uri="{FF2B5EF4-FFF2-40B4-BE49-F238E27FC236}">
                <a16:creationId xmlns:a16="http://schemas.microsoft.com/office/drawing/2014/main" id="{E123CD78-041B-8AF6-5B72-E5437A209918}"/>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AC3EA178-3CE5-4C87-BCFD-0809EE3F1033}"/>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113F14DF-9816-17F3-4655-8706049010B2}"/>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0DA118B4-0B7B-30EF-2C0C-5C4B6A01BBB2}"/>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E59A2A25-4418-CE8B-81A0-430A6A57CAB4}"/>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7ACD23B-06A2-4A3B-4964-A3CF96CEED83}"/>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24894B0D-E490-8AC6-BCF4-5032E11E8FF1}"/>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DE34DC30-8FC4-DDB6-34C9-AB8C8BD8D2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9391" y="2818146"/>
            <a:ext cx="5551236" cy="2275308"/>
          </a:xfrm>
          <a:prstGeom prst="rect">
            <a:avLst/>
          </a:prstGeom>
          <a:noFill/>
          <a:ln>
            <a:noFill/>
          </a:ln>
        </p:spPr>
      </p:pic>
    </p:spTree>
    <p:extLst>
      <p:ext uri="{BB962C8B-B14F-4D97-AF65-F5344CB8AC3E}">
        <p14:creationId xmlns:p14="http://schemas.microsoft.com/office/powerpoint/2010/main" val="338691886"/>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D391FA39-89F7-C24B-5EC4-AD307BF1D955}"/>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A9D97CDE-0983-8AC8-2950-1368BDB66FE7}"/>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Changing Font Size and Style:</a:t>
            </a:r>
            <a:endParaRPr sz="2800" dirty="0">
              <a:solidFill>
                <a:schemeClr val="accent2"/>
              </a:solidFill>
            </a:endParaRPr>
          </a:p>
        </p:txBody>
      </p:sp>
      <p:sp>
        <p:nvSpPr>
          <p:cNvPr id="2764" name="Google Shape;2764;p35">
            <a:extLst>
              <a:ext uri="{FF2B5EF4-FFF2-40B4-BE49-F238E27FC236}">
                <a16:creationId xmlns:a16="http://schemas.microsoft.com/office/drawing/2014/main" id="{C5CB2683-D0C3-9F3D-83B4-1F1DEA00EAE9}"/>
              </a:ext>
            </a:extLst>
          </p:cNvPr>
          <p:cNvSpPr txBox="1">
            <a:spLocks noGrp="1"/>
          </p:cNvSpPr>
          <p:nvPr>
            <p:ph type="body" idx="1"/>
          </p:nvPr>
        </p:nvSpPr>
        <p:spPr>
          <a:xfrm>
            <a:off x="291891" y="1187700"/>
            <a:ext cx="8852109" cy="3658449"/>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Change font size and font type</a:t>
            </a:r>
          </a:p>
          <a:p>
            <a:pPr marL="914400" lvl="2" indent="0" algn="just">
              <a:lnSpc>
                <a:spcPct val="100000"/>
              </a:lnSpc>
              <a:spcAft>
                <a:spcPts val="1200"/>
              </a:spcAft>
              <a:buNone/>
            </a:pPr>
            <a:r>
              <a:rPr lang="en-US" b="1" dirty="0"/>
              <a:t>Option Used:  </a:t>
            </a:r>
            <a:r>
              <a:rPr lang="en-US" dirty="0"/>
              <a:t>Home Tab → Font Group → Font Style &amp; Font Size Box</a:t>
            </a:r>
          </a:p>
          <a:p>
            <a:pPr marL="914400" lvl="2" indent="0" algn="just">
              <a:lnSpc>
                <a:spcPct val="100000"/>
              </a:lnSpc>
              <a:spcAft>
                <a:spcPts val="1200"/>
              </a:spcAft>
              <a:buNone/>
            </a:pPr>
            <a:r>
              <a:rPr lang="en-US" b="1" dirty="0"/>
              <a:t>Explanation: </a:t>
            </a:r>
            <a:r>
              <a:rPr lang="en-US" dirty="0"/>
              <a:t>We use this option to change the appearance of text such as Times New Roman, Arial, and the size like 12, 14, 16, </a:t>
            </a:r>
            <a:r>
              <a:rPr lang="en-US" dirty="0" err="1"/>
              <a:t>etc</a:t>
            </a:r>
            <a:endParaRPr sz="2600" b="1" dirty="0"/>
          </a:p>
        </p:txBody>
      </p:sp>
      <p:grpSp>
        <p:nvGrpSpPr>
          <p:cNvPr id="2765" name="Google Shape;2765;p35">
            <a:extLst>
              <a:ext uri="{FF2B5EF4-FFF2-40B4-BE49-F238E27FC236}">
                <a16:creationId xmlns:a16="http://schemas.microsoft.com/office/drawing/2014/main" id="{1646421E-ED4A-6E8B-F689-A55E65614552}"/>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F2C1F7A8-0DE8-15D8-EC86-8CF4C022405E}"/>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42A8AADE-2DC9-0254-A35F-C67005320CD3}"/>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82735C33-0232-08E5-436B-759A3BF3B875}"/>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95DC01CC-512F-3084-9CB3-F5DB52DBD0BF}"/>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2F99B2B0-81E2-FED8-62EC-461928C9EA7F}"/>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9FBF7CBA-D54A-5BFF-32CE-EC120F43DD2F}"/>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B55D0BB9-49F3-7D9C-2673-E29F3C6A8E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891" y="2751944"/>
            <a:ext cx="3447815" cy="2010715"/>
          </a:xfrm>
          <a:prstGeom prst="rect">
            <a:avLst/>
          </a:prstGeom>
          <a:noFill/>
          <a:ln>
            <a:noFill/>
          </a:ln>
        </p:spPr>
      </p:pic>
      <p:pic>
        <p:nvPicPr>
          <p:cNvPr id="5" name="Picture 4">
            <a:extLst>
              <a:ext uri="{FF2B5EF4-FFF2-40B4-BE49-F238E27FC236}">
                <a16:creationId xmlns:a16="http://schemas.microsoft.com/office/drawing/2014/main" id="{54A1B006-9752-2FBD-9B2E-BD572E3BFE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0549" y="2751944"/>
            <a:ext cx="5202608" cy="1995054"/>
          </a:xfrm>
          <a:prstGeom prst="rect">
            <a:avLst/>
          </a:prstGeom>
          <a:noFill/>
          <a:ln>
            <a:noFill/>
          </a:ln>
        </p:spPr>
      </p:pic>
    </p:spTree>
    <p:extLst>
      <p:ext uri="{BB962C8B-B14F-4D97-AF65-F5344CB8AC3E}">
        <p14:creationId xmlns:p14="http://schemas.microsoft.com/office/powerpoint/2010/main" val="17273939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68B124D1-8D06-9BBE-1BB8-7BB6C6BDCF3A}"/>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B03BB38C-41F3-1124-4D47-29BA1FDD6EE9}"/>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Adding a Picture:</a:t>
            </a:r>
            <a:endParaRPr sz="2800" dirty="0">
              <a:solidFill>
                <a:schemeClr val="accent2"/>
              </a:solidFill>
            </a:endParaRPr>
          </a:p>
        </p:txBody>
      </p:sp>
      <p:sp>
        <p:nvSpPr>
          <p:cNvPr id="2764" name="Google Shape;2764;p35">
            <a:extLst>
              <a:ext uri="{FF2B5EF4-FFF2-40B4-BE49-F238E27FC236}">
                <a16:creationId xmlns:a16="http://schemas.microsoft.com/office/drawing/2014/main" id="{A21C5DE3-7F69-F223-8FF8-CFF8788FD126}"/>
              </a:ext>
            </a:extLst>
          </p:cNvPr>
          <p:cNvSpPr txBox="1">
            <a:spLocks noGrp="1"/>
          </p:cNvSpPr>
          <p:nvPr>
            <p:ph type="body" idx="1"/>
          </p:nvPr>
        </p:nvSpPr>
        <p:spPr>
          <a:xfrm>
            <a:off x="291891" y="1187700"/>
            <a:ext cx="8852109" cy="3658449"/>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Insert an image</a:t>
            </a:r>
          </a:p>
          <a:p>
            <a:pPr marL="914400" lvl="2" indent="0" algn="just">
              <a:lnSpc>
                <a:spcPct val="100000"/>
              </a:lnSpc>
              <a:spcAft>
                <a:spcPts val="1200"/>
              </a:spcAft>
              <a:buNone/>
            </a:pPr>
            <a:r>
              <a:rPr lang="en-US" b="1" dirty="0"/>
              <a:t>Option Used:  </a:t>
            </a:r>
            <a:r>
              <a:rPr lang="en-US" dirty="0"/>
              <a:t>Insert Tab → Pictures → This Device → Select Image → Insert</a:t>
            </a:r>
          </a:p>
          <a:p>
            <a:pPr marL="914400" lvl="2" indent="0" algn="just">
              <a:lnSpc>
                <a:spcPct val="100000"/>
              </a:lnSpc>
              <a:spcAft>
                <a:spcPts val="1200"/>
              </a:spcAft>
              <a:buNone/>
            </a:pPr>
            <a:r>
              <a:rPr lang="en-US" b="1" dirty="0"/>
              <a:t>Explanation: </a:t>
            </a:r>
            <a:r>
              <a:rPr lang="en-US" dirty="0"/>
              <a:t>This option is used to add pictures into the document for better presentation. </a:t>
            </a:r>
            <a:endParaRPr sz="2600" b="1" dirty="0"/>
          </a:p>
        </p:txBody>
      </p:sp>
      <p:grpSp>
        <p:nvGrpSpPr>
          <p:cNvPr id="2765" name="Google Shape;2765;p35">
            <a:extLst>
              <a:ext uri="{FF2B5EF4-FFF2-40B4-BE49-F238E27FC236}">
                <a16:creationId xmlns:a16="http://schemas.microsoft.com/office/drawing/2014/main" id="{3EA8A6A2-2304-F120-055C-373D5591896B}"/>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1411BB5E-3BA1-F49B-56C9-06C3A879DB98}"/>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F23A2EA6-5301-60D7-FD90-B2D074CC7DA0}"/>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F6C35414-051D-3BF2-9F9B-44D5E4026CC1}"/>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EF2C9A2C-8A50-4C40-8A87-36A0B8C29D50}"/>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23126714-19E5-EA89-E04F-C3AB68ECDF1F}"/>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7C05355A-6F1A-8958-C988-F9E50B902EF0}"/>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2210E1CA-A713-9289-B860-B1BE1CA301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500" y="2396966"/>
            <a:ext cx="3879445" cy="2625277"/>
          </a:xfrm>
          <a:prstGeom prst="rect">
            <a:avLst/>
          </a:prstGeom>
          <a:noFill/>
          <a:ln>
            <a:noFill/>
          </a:ln>
        </p:spPr>
      </p:pic>
      <p:pic>
        <p:nvPicPr>
          <p:cNvPr id="5" name="Picture 4">
            <a:extLst>
              <a:ext uri="{FF2B5EF4-FFF2-40B4-BE49-F238E27FC236}">
                <a16:creationId xmlns:a16="http://schemas.microsoft.com/office/drawing/2014/main" id="{254DF780-5873-50B0-C638-982AA818758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00711" y="2439062"/>
            <a:ext cx="3812871" cy="2583181"/>
          </a:xfrm>
          <a:prstGeom prst="rect">
            <a:avLst/>
          </a:prstGeom>
          <a:noFill/>
          <a:ln>
            <a:noFill/>
          </a:ln>
        </p:spPr>
      </p:pic>
    </p:spTree>
    <p:extLst>
      <p:ext uri="{BB962C8B-B14F-4D97-AF65-F5344CB8AC3E}">
        <p14:creationId xmlns:p14="http://schemas.microsoft.com/office/powerpoint/2010/main" val="28324611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F0FBBD8C-A4C1-E003-58F8-0594912E70F0}"/>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B3EC98FF-43A0-BBA2-9619-7B9064D71D38}"/>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Adding a Table:</a:t>
            </a:r>
            <a:endParaRPr sz="2800" dirty="0">
              <a:solidFill>
                <a:schemeClr val="accent2"/>
              </a:solidFill>
            </a:endParaRPr>
          </a:p>
        </p:txBody>
      </p:sp>
      <p:sp>
        <p:nvSpPr>
          <p:cNvPr id="2764" name="Google Shape;2764;p35">
            <a:extLst>
              <a:ext uri="{FF2B5EF4-FFF2-40B4-BE49-F238E27FC236}">
                <a16:creationId xmlns:a16="http://schemas.microsoft.com/office/drawing/2014/main" id="{3D953372-9044-25DD-8564-CCBFD1DDB459}"/>
              </a:ext>
            </a:extLst>
          </p:cNvPr>
          <p:cNvSpPr txBox="1">
            <a:spLocks noGrp="1"/>
          </p:cNvSpPr>
          <p:nvPr>
            <p:ph type="body" idx="1"/>
          </p:nvPr>
        </p:nvSpPr>
        <p:spPr>
          <a:xfrm>
            <a:off x="291891" y="1187700"/>
            <a:ext cx="8852109" cy="3658449"/>
          </a:xfrm>
          <a:prstGeom prst="rect">
            <a:avLst/>
          </a:prstGeom>
        </p:spPr>
        <p:txBody>
          <a:bodyPr spcFirstLastPara="1" wrap="square" lIns="91425" tIns="91425" rIns="91425" bIns="91425" anchor="t" anchorCtr="0">
            <a:noAutofit/>
          </a:bodyPr>
          <a:lstStyle/>
          <a:p>
            <a:pPr marL="914400" lvl="2" indent="0">
              <a:lnSpc>
                <a:spcPct val="100000"/>
              </a:lnSpc>
              <a:spcAft>
                <a:spcPts val="1200"/>
              </a:spcAft>
              <a:buNone/>
            </a:pPr>
            <a:r>
              <a:rPr lang="en-US" b="1" dirty="0"/>
              <a:t>Operation Performed:</a:t>
            </a:r>
            <a:r>
              <a:rPr lang="en-US" dirty="0"/>
              <a:t> Insert a table</a:t>
            </a:r>
          </a:p>
          <a:p>
            <a:pPr marL="914400" lvl="2" indent="0">
              <a:lnSpc>
                <a:spcPct val="100000"/>
              </a:lnSpc>
              <a:spcAft>
                <a:spcPts val="1200"/>
              </a:spcAft>
              <a:buNone/>
            </a:pPr>
            <a:r>
              <a:rPr lang="en-US" b="1" dirty="0"/>
              <a:t>Option Used:  </a:t>
            </a:r>
            <a:r>
              <a:rPr lang="en-US" dirty="0"/>
              <a:t>Home Insert Tab → Table → Select Rows and Columns</a:t>
            </a:r>
          </a:p>
          <a:p>
            <a:pPr marL="914400" lvl="2" indent="0">
              <a:lnSpc>
                <a:spcPct val="100000"/>
              </a:lnSpc>
              <a:spcAft>
                <a:spcPts val="1200"/>
              </a:spcAft>
              <a:buNone/>
            </a:pPr>
            <a:r>
              <a:rPr lang="en-US" b="1" dirty="0"/>
              <a:t>Explanation: </a:t>
            </a:r>
            <a:r>
              <a:rPr lang="en-US" dirty="0"/>
              <a:t>Tables are used to organize data in rows and columns.</a:t>
            </a:r>
          </a:p>
          <a:p>
            <a:pPr marL="914400" lvl="2" indent="0">
              <a:lnSpc>
                <a:spcPct val="100000"/>
              </a:lnSpc>
              <a:spcAft>
                <a:spcPts val="1200"/>
              </a:spcAft>
              <a:buNone/>
            </a:pPr>
            <a:endParaRPr sz="2600" b="1" dirty="0"/>
          </a:p>
        </p:txBody>
      </p:sp>
      <p:grpSp>
        <p:nvGrpSpPr>
          <p:cNvPr id="2765" name="Google Shape;2765;p35">
            <a:extLst>
              <a:ext uri="{FF2B5EF4-FFF2-40B4-BE49-F238E27FC236}">
                <a16:creationId xmlns:a16="http://schemas.microsoft.com/office/drawing/2014/main" id="{D746366A-E7B5-2467-44C6-024B1C9C3026}"/>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3FD0336D-A09A-9E79-AF86-7ADD614C59DE}"/>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DD40C014-5747-13BC-4334-54E178763E0D}"/>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E3A686FA-124F-BC92-0A5D-DFFC80E2B4EB}"/>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594F6E4F-6D0B-F092-AED6-D677877D2BB5}"/>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CBC9EB8F-C307-E830-7EEF-C44C7C57080B}"/>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A8684873-1D17-889A-3824-810CEDAEC08B}"/>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DEAAD01B-51DE-ADFF-A393-6649FA71F4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7540" y="2437819"/>
            <a:ext cx="5083771" cy="2584424"/>
          </a:xfrm>
          <a:prstGeom prst="rect">
            <a:avLst/>
          </a:prstGeom>
          <a:noFill/>
          <a:ln>
            <a:noFill/>
          </a:ln>
        </p:spPr>
      </p:pic>
    </p:spTree>
    <p:extLst>
      <p:ext uri="{BB962C8B-B14F-4D97-AF65-F5344CB8AC3E}">
        <p14:creationId xmlns:p14="http://schemas.microsoft.com/office/powerpoint/2010/main" val="156759407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AF8305E7-23BE-74E3-35ED-7A64300E7EDD}"/>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62ADB012-DD93-EB1A-A5E5-0F7A88D1C153}"/>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Changing Page Orientation:</a:t>
            </a:r>
            <a:endParaRPr sz="2800" dirty="0">
              <a:solidFill>
                <a:schemeClr val="accent2"/>
              </a:solidFill>
            </a:endParaRPr>
          </a:p>
        </p:txBody>
      </p:sp>
      <p:sp>
        <p:nvSpPr>
          <p:cNvPr id="2764" name="Google Shape;2764;p35">
            <a:extLst>
              <a:ext uri="{FF2B5EF4-FFF2-40B4-BE49-F238E27FC236}">
                <a16:creationId xmlns:a16="http://schemas.microsoft.com/office/drawing/2014/main" id="{355C2921-0057-E6A1-8E62-AF232E7A550F}"/>
              </a:ext>
            </a:extLst>
          </p:cNvPr>
          <p:cNvSpPr txBox="1">
            <a:spLocks noGrp="1"/>
          </p:cNvSpPr>
          <p:nvPr>
            <p:ph type="body" idx="1"/>
          </p:nvPr>
        </p:nvSpPr>
        <p:spPr>
          <a:xfrm>
            <a:off x="291891" y="1187700"/>
            <a:ext cx="8852109" cy="3955800"/>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Change page layout</a:t>
            </a:r>
          </a:p>
          <a:p>
            <a:pPr marL="914400" lvl="2" indent="0" algn="just">
              <a:lnSpc>
                <a:spcPct val="100000"/>
              </a:lnSpc>
              <a:spcAft>
                <a:spcPts val="1200"/>
              </a:spcAft>
              <a:buNone/>
            </a:pPr>
            <a:r>
              <a:rPr lang="en-US" b="1" dirty="0"/>
              <a:t>Option Used:  </a:t>
            </a:r>
            <a:r>
              <a:rPr lang="en-US" dirty="0"/>
              <a:t>Layout Tab → Orientation → Portrait / Landscape</a:t>
            </a:r>
          </a:p>
          <a:p>
            <a:pPr marL="914400" lvl="2" indent="0" algn="just">
              <a:lnSpc>
                <a:spcPct val="100000"/>
              </a:lnSpc>
              <a:spcAft>
                <a:spcPts val="1200"/>
              </a:spcAft>
              <a:buNone/>
            </a:pPr>
            <a:r>
              <a:rPr lang="en-US" b="1" dirty="0"/>
              <a:t>Explanation: </a:t>
            </a:r>
            <a:r>
              <a:rPr lang="en-US" dirty="0"/>
              <a:t>This option is used to change the page direction.</a:t>
            </a:r>
            <a:endParaRPr sz="2600" b="1" dirty="0"/>
          </a:p>
        </p:txBody>
      </p:sp>
      <p:grpSp>
        <p:nvGrpSpPr>
          <p:cNvPr id="2765" name="Google Shape;2765;p35">
            <a:extLst>
              <a:ext uri="{FF2B5EF4-FFF2-40B4-BE49-F238E27FC236}">
                <a16:creationId xmlns:a16="http://schemas.microsoft.com/office/drawing/2014/main" id="{9DAD1D43-5D1D-12E9-C328-CDCDA76FB68B}"/>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763C838E-D302-2F78-E301-645980BEFC6D}"/>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DC5D8DD4-4695-E800-9735-F83FCFF41E09}"/>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8FB1111A-74C5-7287-0AF5-33BAF1AB3F2E}"/>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46875362-2F85-2A23-F852-5EDA07C068CC}"/>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B8BCA683-1F39-7BB5-6088-F946A93F97CA}"/>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E459BD3B-039E-3386-646F-97B04482D4AB}"/>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170DA03E-52FB-62EF-B1C0-3078C165D8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568" y="2527672"/>
            <a:ext cx="3473604" cy="2494571"/>
          </a:xfrm>
          <a:prstGeom prst="rect">
            <a:avLst/>
          </a:prstGeom>
          <a:noFill/>
          <a:ln>
            <a:noFill/>
          </a:ln>
        </p:spPr>
      </p:pic>
      <p:pic>
        <p:nvPicPr>
          <p:cNvPr id="3" name="Picture 2">
            <a:extLst>
              <a:ext uri="{FF2B5EF4-FFF2-40B4-BE49-F238E27FC236}">
                <a16:creationId xmlns:a16="http://schemas.microsoft.com/office/drawing/2014/main" id="{34F76A67-10D6-4D9A-596F-E618735B19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44849" y="2511763"/>
            <a:ext cx="3730147" cy="2494571"/>
          </a:xfrm>
          <a:prstGeom prst="rect">
            <a:avLst/>
          </a:prstGeom>
          <a:noFill/>
          <a:ln>
            <a:noFill/>
          </a:ln>
        </p:spPr>
      </p:pic>
    </p:spTree>
    <p:extLst>
      <p:ext uri="{BB962C8B-B14F-4D97-AF65-F5344CB8AC3E}">
        <p14:creationId xmlns:p14="http://schemas.microsoft.com/office/powerpoint/2010/main" val="709195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DAABA691-2275-EED3-E1E6-5F8D12EA3B6E}"/>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2651BE12-649C-3230-AEBE-16017F7565B8}"/>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Setting Page Margins:</a:t>
            </a:r>
            <a:endParaRPr sz="2800" dirty="0">
              <a:solidFill>
                <a:schemeClr val="accent2"/>
              </a:solidFill>
            </a:endParaRPr>
          </a:p>
        </p:txBody>
      </p:sp>
      <p:sp>
        <p:nvSpPr>
          <p:cNvPr id="2764" name="Google Shape;2764;p35">
            <a:extLst>
              <a:ext uri="{FF2B5EF4-FFF2-40B4-BE49-F238E27FC236}">
                <a16:creationId xmlns:a16="http://schemas.microsoft.com/office/drawing/2014/main" id="{D6472650-8D77-EFDD-FF14-FD03FE2BBB01}"/>
              </a:ext>
            </a:extLst>
          </p:cNvPr>
          <p:cNvSpPr txBox="1">
            <a:spLocks noGrp="1"/>
          </p:cNvSpPr>
          <p:nvPr>
            <p:ph type="body" idx="1"/>
          </p:nvPr>
        </p:nvSpPr>
        <p:spPr>
          <a:xfrm>
            <a:off x="291891" y="1187700"/>
            <a:ext cx="8852109" cy="3802941"/>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Set page margins</a:t>
            </a:r>
          </a:p>
          <a:p>
            <a:pPr marL="914400" lvl="2" indent="0" algn="just">
              <a:lnSpc>
                <a:spcPct val="100000"/>
              </a:lnSpc>
              <a:spcAft>
                <a:spcPts val="1200"/>
              </a:spcAft>
              <a:buNone/>
            </a:pPr>
            <a:r>
              <a:rPr lang="en-US" b="1" dirty="0"/>
              <a:t>Option Used:  </a:t>
            </a:r>
            <a:r>
              <a:rPr lang="en-US" dirty="0"/>
              <a:t>Layout Tab → Margins → Choose Margin Size</a:t>
            </a:r>
          </a:p>
          <a:p>
            <a:pPr marL="914400" lvl="2" indent="0" algn="just">
              <a:lnSpc>
                <a:spcPct val="100000"/>
              </a:lnSpc>
              <a:spcAft>
                <a:spcPts val="1200"/>
              </a:spcAft>
              <a:buNone/>
            </a:pPr>
            <a:r>
              <a:rPr lang="en-US" b="1" dirty="0"/>
              <a:t>Explanation: </a:t>
            </a:r>
            <a:r>
              <a:rPr lang="en-US" dirty="0"/>
              <a:t>Margins control the empty space around the page.</a:t>
            </a:r>
            <a:endParaRPr sz="2600" b="1" dirty="0"/>
          </a:p>
        </p:txBody>
      </p:sp>
      <p:grpSp>
        <p:nvGrpSpPr>
          <p:cNvPr id="2765" name="Google Shape;2765;p35">
            <a:extLst>
              <a:ext uri="{FF2B5EF4-FFF2-40B4-BE49-F238E27FC236}">
                <a16:creationId xmlns:a16="http://schemas.microsoft.com/office/drawing/2014/main" id="{1BBC95D0-D200-5A65-487A-CDE57F5F5FFF}"/>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040BAC3B-09A5-48AA-4FC0-8CBB618842BC}"/>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78F3828E-3CE7-EC8E-1891-2939451C7C4B}"/>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F83C7ECA-3F2E-58F5-BACF-ED654DBE2CBA}"/>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98DAFFCC-F061-53EC-C2EF-5E2F8E16EA7A}"/>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8220E56D-753A-0DA1-0219-6854CC534C4A}"/>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AA1A488D-6491-DE66-4551-3923CD1A4FB4}"/>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FB563675-1775-9BF1-2D59-8ED5A918CA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734" y="2571750"/>
            <a:ext cx="3598048" cy="2274399"/>
          </a:xfrm>
          <a:prstGeom prst="rect">
            <a:avLst/>
          </a:prstGeom>
          <a:noFill/>
          <a:ln>
            <a:noFill/>
          </a:ln>
        </p:spPr>
      </p:pic>
      <p:pic>
        <p:nvPicPr>
          <p:cNvPr id="3" name="Picture 2">
            <a:extLst>
              <a:ext uri="{FF2B5EF4-FFF2-40B4-BE49-F238E27FC236}">
                <a16:creationId xmlns:a16="http://schemas.microsoft.com/office/drawing/2014/main" id="{4E9691E0-2B40-2051-AB2B-046674BC57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61523" y="2935519"/>
            <a:ext cx="5227320" cy="1546860"/>
          </a:xfrm>
          <a:prstGeom prst="rect">
            <a:avLst/>
          </a:prstGeom>
          <a:noFill/>
          <a:ln>
            <a:noFill/>
          </a:ln>
        </p:spPr>
      </p:pic>
    </p:spTree>
    <p:extLst>
      <p:ext uri="{BB962C8B-B14F-4D97-AF65-F5344CB8AC3E}">
        <p14:creationId xmlns:p14="http://schemas.microsoft.com/office/powerpoint/2010/main" val="33901692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C142C797-D54C-28F1-B05A-96C823A5A45D}"/>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C7827684-D7FE-E1AE-CB9F-32323596C66D}"/>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Adding Header and Footer:</a:t>
            </a:r>
            <a:endParaRPr sz="2800" dirty="0">
              <a:solidFill>
                <a:schemeClr val="accent2"/>
              </a:solidFill>
            </a:endParaRPr>
          </a:p>
        </p:txBody>
      </p:sp>
      <p:sp>
        <p:nvSpPr>
          <p:cNvPr id="2764" name="Google Shape;2764;p35">
            <a:extLst>
              <a:ext uri="{FF2B5EF4-FFF2-40B4-BE49-F238E27FC236}">
                <a16:creationId xmlns:a16="http://schemas.microsoft.com/office/drawing/2014/main" id="{9C5FAF0B-46F7-91A1-58A9-06B9E5811C29}"/>
              </a:ext>
            </a:extLst>
          </p:cNvPr>
          <p:cNvSpPr txBox="1">
            <a:spLocks noGrp="1"/>
          </p:cNvSpPr>
          <p:nvPr>
            <p:ph type="body" idx="1"/>
          </p:nvPr>
        </p:nvSpPr>
        <p:spPr>
          <a:xfrm>
            <a:off x="291891" y="1187700"/>
            <a:ext cx="8852109" cy="3834543"/>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Add header and footer</a:t>
            </a:r>
          </a:p>
          <a:p>
            <a:pPr marL="914400" lvl="2" indent="0" algn="just">
              <a:lnSpc>
                <a:spcPct val="100000"/>
              </a:lnSpc>
              <a:spcAft>
                <a:spcPts val="1200"/>
              </a:spcAft>
              <a:buNone/>
            </a:pPr>
            <a:r>
              <a:rPr lang="en-US" b="1" dirty="0"/>
              <a:t>Option Used:  </a:t>
            </a:r>
            <a:r>
              <a:rPr lang="en-US" dirty="0"/>
              <a:t>Insert Tab → Header / Footer</a:t>
            </a:r>
          </a:p>
          <a:p>
            <a:pPr marL="914400" lvl="2" indent="0" algn="just">
              <a:lnSpc>
                <a:spcPct val="100000"/>
              </a:lnSpc>
              <a:spcAft>
                <a:spcPts val="1200"/>
              </a:spcAft>
              <a:buNone/>
            </a:pPr>
            <a:r>
              <a:rPr lang="en-US" b="1" dirty="0"/>
              <a:t>Explanation: </a:t>
            </a:r>
            <a:r>
              <a:rPr lang="en-US" dirty="0"/>
              <a:t>Headers and footers are used to show titles, page numbers, and dates.</a:t>
            </a:r>
            <a:endParaRPr sz="2600" b="1" dirty="0"/>
          </a:p>
        </p:txBody>
      </p:sp>
      <p:grpSp>
        <p:nvGrpSpPr>
          <p:cNvPr id="2765" name="Google Shape;2765;p35">
            <a:extLst>
              <a:ext uri="{FF2B5EF4-FFF2-40B4-BE49-F238E27FC236}">
                <a16:creationId xmlns:a16="http://schemas.microsoft.com/office/drawing/2014/main" id="{0637E066-7D2D-13AE-615B-372C25E5CE85}"/>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E3253A59-F732-4CC0-260F-AEA74E8D4129}"/>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37F9FBF8-1BB1-0CC4-9082-F277D0904047}"/>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4D047B19-E2B4-58BA-4C80-76844FDC5C1B}"/>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6268DA8C-7523-DA2F-F1B9-F5F6B8B0857C}"/>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A0C1EEFB-F3E4-39D1-35C7-7D24DB836FA6}"/>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E2F9C3DC-51C6-E523-4AB2-6B87F0C8FC32}"/>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55D1A4BA-500E-5371-3F00-968251C224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2566" y="2397926"/>
            <a:ext cx="3449728" cy="2448223"/>
          </a:xfrm>
          <a:prstGeom prst="rect">
            <a:avLst/>
          </a:prstGeom>
          <a:noFill/>
          <a:ln>
            <a:noFill/>
          </a:ln>
        </p:spPr>
      </p:pic>
      <p:pic>
        <p:nvPicPr>
          <p:cNvPr id="5" name="Picture 4">
            <a:extLst>
              <a:ext uri="{FF2B5EF4-FFF2-40B4-BE49-F238E27FC236}">
                <a16:creationId xmlns:a16="http://schemas.microsoft.com/office/drawing/2014/main" id="{C0BFE2E9-2637-1A94-59A1-FCC31758F6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94533" y="2389030"/>
            <a:ext cx="3449729" cy="2457119"/>
          </a:xfrm>
          <a:prstGeom prst="rect">
            <a:avLst/>
          </a:prstGeom>
          <a:noFill/>
          <a:ln>
            <a:noFill/>
          </a:ln>
        </p:spPr>
      </p:pic>
    </p:spTree>
    <p:extLst>
      <p:ext uri="{BB962C8B-B14F-4D97-AF65-F5344CB8AC3E}">
        <p14:creationId xmlns:p14="http://schemas.microsoft.com/office/powerpoint/2010/main" val="13224714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CA3AB28A-0C80-80DD-1F27-44340D9E0908}"/>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50A3D3D7-4B7C-72FC-F0BA-FDC6713ED7A4}"/>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Adding Page Numbers:</a:t>
            </a:r>
            <a:endParaRPr sz="2800" dirty="0">
              <a:solidFill>
                <a:schemeClr val="accent2"/>
              </a:solidFill>
            </a:endParaRPr>
          </a:p>
        </p:txBody>
      </p:sp>
      <p:sp>
        <p:nvSpPr>
          <p:cNvPr id="2764" name="Google Shape;2764;p35">
            <a:extLst>
              <a:ext uri="{FF2B5EF4-FFF2-40B4-BE49-F238E27FC236}">
                <a16:creationId xmlns:a16="http://schemas.microsoft.com/office/drawing/2014/main" id="{B207526E-1186-3AF7-4F92-20BB25944E60}"/>
              </a:ext>
            </a:extLst>
          </p:cNvPr>
          <p:cNvSpPr txBox="1">
            <a:spLocks noGrp="1"/>
          </p:cNvSpPr>
          <p:nvPr>
            <p:ph type="body" idx="1"/>
          </p:nvPr>
        </p:nvSpPr>
        <p:spPr>
          <a:xfrm>
            <a:off x="1" y="1187700"/>
            <a:ext cx="9144000" cy="3802941"/>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Add page numbers</a:t>
            </a:r>
          </a:p>
          <a:p>
            <a:pPr marL="914400" lvl="2" indent="0" algn="just">
              <a:lnSpc>
                <a:spcPct val="100000"/>
              </a:lnSpc>
              <a:spcAft>
                <a:spcPts val="1200"/>
              </a:spcAft>
              <a:buNone/>
            </a:pPr>
            <a:r>
              <a:rPr lang="en-US" b="1" dirty="0"/>
              <a:t>Option Used:  </a:t>
            </a:r>
            <a:r>
              <a:rPr lang="en-US" dirty="0"/>
              <a:t>Insert Tab → Page Number → Select Position</a:t>
            </a:r>
          </a:p>
          <a:p>
            <a:pPr marL="914400" lvl="2" indent="0" algn="just">
              <a:lnSpc>
                <a:spcPct val="100000"/>
              </a:lnSpc>
              <a:spcAft>
                <a:spcPts val="1200"/>
              </a:spcAft>
              <a:buNone/>
            </a:pPr>
            <a:r>
              <a:rPr lang="en-US" b="1" dirty="0"/>
              <a:t>Explanation: </a:t>
            </a:r>
            <a:r>
              <a:rPr lang="en-US" dirty="0"/>
              <a:t>Page numbers help to organize long documents.</a:t>
            </a:r>
          </a:p>
          <a:p>
            <a:pPr marL="914400" lvl="2" indent="0">
              <a:lnSpc>
                <a:spcPct val="100000"/>
              </a:lnSpc>
              <a:spcAft>
                <a:spcPts val="1200"/>
              </a:spcAft>
              <a:buNone/>
            </a:pPr>
            <a:endParaRPr sz="2600" b="1" dirty="0"/>
          </a:p>
        </p:txBody>
      </p:sp>
      <p:grpSp>
        <p:nvGrpSpPr>
          <p:cNvPr id="2765" name="Google Shape;2765;p35">
            <a:extLst>
              <a:ext uri="{FF2B5EF4-FFF2-40B4-BE49-F238E27FC236}">
                <a16:creationId xmlns:a16="http://schemas.microsoft.com/office/drawing/2014/main" id="{09F0D5DD-472D-3162-D288-5CBD4F11374A}"/>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B787DD4A-4C7C-59CC-C44C-EC41A98AC42F}"/>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F9AE223D-683C-8D2B-0CDB-09E546E4B1BC}"/>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2160E60D-86D5-FB48-6404-6594AF93AC9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F4662D66-5F04-A1AA-CC74-7218441FCE40}"/>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F5873750-5FCD-2579-3CA7-C0722BFEF0F6}"/>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693E8987-4860-5F8C-A001-CF24129A5D12}"/>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8D4465EE-9AFC-7E87-EA28-FF38C75EDB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618" y="2571750"/>
            <a:ext cx="3332658" cy="2303333"/>
          </a:xfrm>
          <a:prstGeom prst="rect">
            <a:avLst/>
          </a:prstGeom>
          <a:noFill/>
          <a:ln>
            <a:noFill/>
          </a:ln>
        </p:spPr>
      </p:pic>
      <p:pic>
        <p:nvPicPr>
          <p:cNvPr id="5" name="Picture 4">
            <a:extLst>
              <a:ext uri="{FF2B5EF4-FFF2-40B4-BE49-F238E27FC236}">
                <a16:creationId xmlns:a16="http://schemas.microsoft.com/office/drawing/2014/main" id="{DF70A321-C401-6C71-EE5B-EAD1BA9463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4520" y="2842454"/>
            <a:ext cx="5274236" cy="2003695"/>
          </a:xfrm>
          <a:prstGeom prst="rect">
            <a:avLst/>
          </a:prstGeom>
          <a:noFill/>
          <a:ln>
            <a:noFill/>
          </a:ln>
        </p:spPr>
      </p:pic>
    </p:spTree>
    <p:extLst>
      <p:ext uri="{BB962C8B-B14F-4D97-AF65-F5344CB8AC3E}">
        <p14:creationId xmlns:p14="http://schemas.microsoft.com/office/powerpoint/2010/main" val="224842540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445ECCDF-A4AF-D37B-2D6F-803E61A74DDA}"/>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C4E16970-3A19-EE05-A948-EE791475A44B}"/>
              </a:ext>
            </a:extLst>
          </p:cNvPr>
          <p:cNvSpPr txBox="1">
            <a:spLocks noGrp="1"/>
          </p:cNvSpPr>
          <p:nvPr>
            <p:ph type="title"/>
          </p:nvPr>
        </p:nvSpPr>
        <p:spPr>
          <a:xfrm>
            <a:off x="436734" y="297351"/>
            <a:ext cx="6838839"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Spell Check and Grammar Checker:</a:t>
            </a:r>
            <a:endParaRPr sz="2800" dirty="0">
              <a:solidFill>
                <a:schemeClr val="accent2"/>
              </a:solidFill>
            </a:endParaRPr>
          </a:p>
        </p:txBody>
      </p:sp>
      <p:sp>
        <p:nvSpPr>
          <p:cNvPr id="2764" name="Google Shape;2764;p35">
            <a:extLst>
              <a:ext uri="{FF2B5EF4-FFF2-40B4-BE49-F238E27FC236}">
                <a16:creationId xmlns:a16="http://schemas.microsoft.com/office/drawing/2014/main" id="{F48630CC-F419-FAEE-D431-AB81C9CD7369}"/>
              </a:ext>
            </a:extLst>
          </p:cNvPr>
          <p:cNvSpPr txBox="1">
            <a:spLocks noGrp="1"/>
          </p:cNvSpPr>
          <p:nvPr>
            <p:ph type="body" idx="1"/>
          </p:nvPr>
        </p:nvSpPr>
        <p:spPr>
          <a:xfrm>
            <a:off x="110169" y="1187700"/>
            <a:ext cx="9033831" cy="3955800"/>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Check spelling and grammar</a:t>
            </a:r>
          </a:p>
          <a:p>
            <a:pPr marL="914400" lvl="2" indent="0" algn="just">
              <a:lnSpc>
                <a:spcPct val="100000"/>
              </a:lnSpc>
              <a:spcAft>
                <a:spcPts val="1200"/>
              </a:spcAft>
              <a:buNone/>
            </a:pPr>
            <a:r>
              <a:rPr lang="en-US" b="1" dirty="0"/>
              <a:t>Option Used:  </a:t>
            </a:r>
            <a:r>
              <a:rPr lang="en-US" dirty="0"/>
              <a:t>Review Tab → Spelling &amp; Grammar</a:t>
            </a:r>
          </a:p>
          <a:p>
            <a:pPr marL="914400" lvl="2" indent="0" algn="just">
              <a:lnSpc>
                <a:spcPct val="100000"/>
              </a:lnSpc>
              <a:spcAft>
                <a:spcPts val="1200"/>
              </a:spcAft>
              <a:buNone/>
            </a:pPr>
            <a:r>
              <a:rPr lang="en-US" b="1" dirty="0"/>
              <a:t>Explanation: </a:t>
            </a:r>
            <a:r>
              <a:rPr lang="en-US" dirty="0"/>
              <a:t>Page numbers help to organize long documents.</a:t>
            </a:r>
          </a:p>
          <a:p>
            <a:pPr marL="914400" lvl="2" indent="0">
              <a:lnSpc>
                <a:spcPct val="100000"/>
              </a:lnSpc>
              <a:spcAft>
                <a:spcPts val="1200"/>
              </a:spcAft>
              <a:buNone/>
            </a:pPr>
            <a:endParaRPr sz="2600" b="1" dirty="0"/>
          </a:p>
        </p:txBody>
      </p:sp>
      <p:grpSp>
        <p:nvGrpSpPr>
          <p:cNvPr id="2765" name="Google Shape;2765;p35">
            <a:extLst>
              <a:ext uri="{FF2B5EF4-FFF2-40B4-BE49-F238E27FC236}">
                <a16:creationId xmlns:a16="http://schemas.microsoft.com/office/drawing/2014/main" id="{474A2045-3021-F5C0-54E8-8E84C6C99853}"/>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C9004F32-50E7-3AF4-86B4-C0462A43D0F5}"/>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0C3C37F0-BC50-01A4-49CE-534CE93F6AFD}"/>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2FFA9B9A-E867-6395-8E4A-2ADE5BBBCCF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F745CEE9-988C-EE73-E5E0-1DCA83B64A79}"/>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963684A-C898-5DB3-9B5A-DB2953A25306}"/>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51163C75-7EB6-A7F4-4112-1FA978F3EF9D}"/>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9FEF0FB3-61AF-8579-5C87-04C31940CA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838" y="2503833"/>
            <a:ext cx="3421251" cy="2518410"/>
          </a:xfrm>
          <a:prstGeom prst="rect">
            <a:avLst/>
          </a:prstGeom>
          <a:noFill/>
          <a:ln>
            <a:noFill/>
          </a:ln>
        </p:spPr>
      </p:pic>
      <p:pic>
        <p:nvPicPr>
          <p:cNvPr id="3" name="Picture 2">
            <a:extLst>
              <a:ext uri="{FF2B5EF4-FFF2-40B4-BE49-F238E27FC236}">
                <a16:creationId xmlns:a16="http://schemas.microsoft.com/office/drawing/2014/main" id="{01C70FFF-AD78-8C76-45D8-0C5A44809D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02139" y="2489448"/>
            <a:ext cx="4051455" cy="2547179"/>
          </a:xfrm>
          <a:prstGeom prst="rect">
            <a:avLst/>
          </a:prstGeom>
          <a:noFill/>
          <a:ln>
            <a:noFill/>
          </a:ln>
        </p:spPr>
      </p:pic>
    </p:spTree>
    <p:extLst>
      <p:ext uri="{BB962C8B-B14F-4D97-AF65-F5344CB8AC3E}">
        <p14:creationId xmlns:p14="http://schemas.microsoft.com/office/powerpoint/2010/main" val="2501838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23DA2497-F962-A677-385D-F45BA29206FF}"/>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573161AA-55BD-FDEA-81D2-C2D288899FF1}"/>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Printing the Document:</a:t>
            </a:r>
            <a:endParaRPr sz="2800" dirty="0">
              <a:solidFill>
                <a:schemeClr val="accent2"/>
              </a:solidFill>
            </a:endParaRPr>
          </a:p>
        </p:txBody>
      </p:sp>
      <p:sp>
        <p:nvSpPr>
          <p:cNvPr id="2764" name="Google Shape;2764;p35">
            <a:extLst>
              <a:ext uri="{FF2B5EF4-FFF2-40B4-BE49-F238E27FC236}">
                <a16:creationId xmlns:a16="http://schemas.microsoft.com/office/drawing/2014/main" id="{D539B315-16E9-2415-F249-1ED64C67878D}"/>
              </a:ext>
            </a:extLst>
          </p:cNvPr>
          <p:cNvSpPr txBox="1">
            <a:spLocks noGrp="1"/>
          </p:cNvSpPr>
          <p:nvPr>
            <p:ph type="body" idx="1"/>
          </p:nvPr>
        </p:nvSpPr>
        <p:spPr>
          <a:xfrm>
            <a:off x="0" y="1132651"/>
            <a:ext cx="9025541" cy="4010849"/>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Print the document</a:t>
            </a:r>
          </a:p>
          <a:p>
            <a:pPr marL="914400" lvl="2" indent="0" algn="just">
              <a:lnSpc>
                <a:spcPct val="100000"/>
              </a:lnSpc>
              <a:spcAft>
                <a:spcPts val="1200"/>
              </a:spcAft>
              <a:buNone/>
            </a:pPr>
            <a:r>
              <a:rPr lang="en-US" b="1" dirty="0"/>
              <a:t>Option Used:  </a:t>
            </a:r>
            <a:r>
              <a:rPr lang="en-US" dirty="0"/>
              <a:t>Insert Tab → File → Print → Select Printer → Print</a:t>
            </a:r>
          </a:p>
          <a:p>
            <a:pPr marL="914400" lvl="2" indent="0" algn="just">
              <a:lnSpc>
                <a:spcPct val="100000"/>
              </a:lnSpc>
              <a:spcAft>
                <a:spcPts val="1200"/>
              </a:spcAft>
              <a:buNone/>
            </a:pPr>
            <a:r>
              <a:rPr lang="en-US" b="1" dirty="0"/>
              <a:t>Explanation: </a:t>
            </a:r>
            <a:r>
              <a:rPr lang="en-US" dirty="0"/>
              <a:t>This option is used to take a hard copy of the document.</a:t>
            </a:r>
            <a:endParaRPr sz="2600" b="1" dirty="0"/>
          </a:p>
        </p:txBody>
      </p:sp>
      <p:grpSp>
        <p:nvGrpSpPr>
          <p:cNvPr id="2765" name="Google Shape;2765;p35">
            <a:extLst>
              <a:ext uri="{FF2B5EF4-FFF2-40B4-BE49-F238E27FC236}">
                <a16:creationId xmlns:a16="http://schemas.microsoft.com/office/drawing/2014/main" id="{CC93CEC8-303D-0C5E-47BE-641D7F5BE318}"/>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56EE30B9-33B9-785C-5B97-D952F74D054A}"/>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2B146028-7443-CFF0-7295-1346DE6966AE}"/>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52994D41-AA81-B3DB-B65B-3AE28FA974DC}"/>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DB00AE68-B897-FCA7-3375-EC8F48F6F649}"/>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3CC06D39-E966-19B8-CCC5-2EC90D7353B3}"/>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DF2ABE66-FE8D-72E7-07D7-C0D4006683F0}"/>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F41F7ED5-8241-F56B-B715-F64B48BE74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5782" y="2329554"/>
            <a:ext cx="3773333" cy="2692689"/>
          </a:xfrm>
          <a:prstGeom prst="rect">
            <a:avLst/>
          </a:prstGeom>
          <a:noFill/>
          <a:ln>
            <a:noFill/>
          </a:ln>
        </p:spPr>
      </p:pic>
      <p:pic>
        <p:nvPicPr>
          <p:cNvPr id="3" name="Picture 2">
            <a:extLst>
              <a:ext uri="{FF2B5EF4-FFF2-40B4-BE49-F238E27FC236}">
                <a16:creationId xmlns:a16="http://schemas.microsoft.com/office/drawing/2014/main" id="{BB9D79D3-1C20-D839-17E2-7C3F5342AB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4886" y="2329554"/>
            <a:ext cx="3462820" cy="2692689"/>
          </a:xfrm>
          <a:prstGeom prst="rect">
            <a:avLst/>
          </a:prstGeom>
          <a:noFill/>
          <a:ln>
            <a:noFill/>
          </a:ln>
        </p:spPr>
      </p:pic>
    </p:spTree>
    <p:extLst>
      <p:ext uri="{BB962C8B-B14F-4D97-AF65-F5344CB8AC3E}">
        <p14:creationId xmlns:p14="http://schemas.microsoft.com/office/powerpoint/2010/main" val="33753261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37"/>
          <p:cNvSpPr txBox="1">
            <a:spLocks noGrp="1"/>
          </p:cNvSpPr>
          <p:nvPr>
            <p:ph type="title"/>
          </p:nvPr>
        </p:nvSpPr>
        <p:spPr>
          <a:xfrm>
            <a:off x="706835" y="781629"/>
            <a:ext cx="4401600" cy="11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2"/>
                </a:solidFill>
              </a:rPr>
              <a:t>Task # 1</a:t>
            </a:r>
            <a:endParaRPr dirty="0">
              <a:solidFill>
                <a:schemeClr val="accent2"/>
              </a:solidFill>
            </a:endParaRPr>
          </a:p>
        </p:txBody>
      </p:sp>
      <p:sp>
        <p:nvSpPr>
          <p:cNvPr id="2806" name="Google Shape;2806;p37"/>
          <p:cNvSpPr txBox="1">
            <a:spLocks noGrp="1"/>
          </p:cNvSpPr>
          <p:nvPr>
            <p:ph type="subTitle" idx="1"/>
          </p:nvPr>
        </p:nvSpPr>
        <p:spPr>
          <a:xfrm>
            <a:off x="893672" y="2162269"/>
            <a:ext cx="3858900" cy="16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t>Create a Research Paper on MS Word</a:t>
            </a:r>
            <a:endParaRPr sz="2800" b="1" dirty="0"/>
          </a:p>
        </p:txBody>
      </p:sp>
      <p:pic>
        <p:nvPicPr>
          <p:cNvPr id="2807" name="Google Shape;2807;p37"/>
          <p:cNvPicPr preferRelativeResize="0"/>
          <p:nvPr/>
        </p:nvPicPr>
        <p:blipFill rotWithShape="1">
          <a:blip r:embed="rId3">
            <a:alphaModFix/>
          </a:blip>
          <a:srcRect l="15592" r="15598"/>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2808" name="Google Shape;2808;p37"/>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0" name="Google Shape;2810;p37"/>
          <p:cNvGrpSpPr/>
          <p:nvPr/>
        </p:nvGrpSpPr>
        <p:grpSpPr>
          <a:xfrm rot="10800000">
            <a:off x="7471439" y="3616978"/>
            <a:ext cx="883262" cy="242091"/>
            <a:chOff x="2300350" y="2601250"/>
            <a:chExt cx="2275275" cy="623625"/>
          </a:xfrm>
        </p:grpSpPr>
        <p:sp>
          <p:nvSpPr>
            <p:cNvPr id="2811" name="Google Shape;2811;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37"/>
          <p:cNvGrpSpPr/>
          <p:nvPr/>
        </p:nvGrpSpPr>
        <p:grpSpPr>
          <a:xfrm rot="5400000">
            <a:off x="2345200" y="185400"/>
            <a:ext cx="98902" cy="553090"/>
            <a:chOff x="4898850" y="4820550"/>
            <a:chExt cx="98902" cy="553090"/>
          </a:xfrm>
        </p:grpSpPr>
        <p:sp>
          <p:nvSpPr>
            <p:cNvPr id="2818" name="Google Shape;2818;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37"/>
          <p:cNvGrpSpPr/>
          <p:nvPr/>
        </p:nvGrpSpPr>
        <p:grpSpPr>
          <a:xfrm>
            <a:off x="2596239" y="4297878"/>
            <a:ext cx="883262" cy="242091"/>
            <a:chOff x="2300350" y="2601250"/>
            <a:chExt cx="2275275" cy="623625"/>
          </a:xfrm>
        </p:grpSpPr>
        <p:sp>
          <p:nvSpPr>
            <p:cNvPr id="2824" name="Google Shape;2824;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37"/>
          <p:cNvGrpSpPr/>
          <p:nvPr/>
        </p:nvGrpSpPr>
        <p:grpSpPr>
          <a:xfrm>
            <a:off x="4762192" y="4297866"/>
            <a:ext cx="1105976" cy="133969"/>
            <a:chOff x="8183182" y="663852"/>
            <a:chExt cx="1475028" cy="178673"/>
          </a:xfrm>
        </p:grpSpPr>
        <p:grpSp>
          <p:nvGrpSpPr>
            <p:cNvPr id="2831" name="Google Shape;2831;p37"/>
            <p:cNvGrpSpPr/>
            <p:nvPr/>
          </p:nvGrpSpPr>
          <p:grpSpPr>
            <a:xfrm>
              <a:off x="8183182" y="774425"/>
              <a:ext cx="1178025" cy="68100"/>
              <a:chOff x="2024450" y="204150"/>
              <a:chExt cx="1178025" cy="68100"/>
            </a:xfrm>
          </p:grpSpPr>
          <p:sp>
            <p:nvSpPr>
              <p:cNvPr id="2832" name="Google Shape;2832;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37"/>
            <p:cNvGrpSpPr/>
            <p:nvPr/>
          </p:nvGrpSpPr>
          <p:grpSpPr>
            <a:xfrm>
              <a:off x="8480185" y="663852"/>
              <a:ext cx="1178025" cy="68100"/>
              <a:chOff x="2024450" y="204150"/>
              <a:chExt cx="1178025" cy="68100"/>
            </a:xfrm>
          </p:grpSpPr>
          <p:sp>
            <p:nvSpPr>
              <p:cNvPr id="2843" name="Google Shape;2843;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7"/>
        <p:cNvGrpSpPr/>
        <p:nvPr/>
      </p:nvGrpSpPr>
      <p:grpSpPr>
        <a:xfrm>
          <a:off x="0" y="0"/>
          <a:ext cx="0" cy="0"/>
          <a:chOff x="0" y="0"/>
          <a:chExt cx="0" cy="0"/>
        </a:xfrm>
      </p:grpSpPr>
      <p:pic>
        <p:nvPicPr>
          <p:cNvPr id="4528" name="Google Shape;4528;p69"/>
          <p:cNvPicPr preferRelativeResize="0"/>
          <p:nvPr/>
        </p:nvPicPr>
        <p:blipFill rotWithShape="1">
          <a:blip r:embed="rId3">
            <a:alphaModFix/>
          </a:blip>
          <a:srcRect l="17128" r="17121"/>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4529" name="Google Shape;4529;p69"/>
          <p:cNvSpPr txBox="1">
            <a:spLocks noGrp="1"/>
          </p:cNvSpPr>
          <p:nvPr>
            <p:ph type="title"/>
          </p:nvPr>
        </p:nvSpPr>
        <p:spPr>
          <a:xfrm>
            <a:off x="865500" y="753525"/>
            <a:ext cx="44667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4530" name="Google Shape;4530;p69"/>
          <p:cNvSpPr txBox="1">
            <a:spLocks noGrp="1"/>
          </p:cNvSpPr>
          <p:nvPr>
            <p:ph type="subTitle" idx="1"/>
          </p:nvPr>
        </p:nvSpPr>
        <p:spPr>
          <a:xfrm>
            <a:off x="890482" y="1873115"/>
            <a:ext cx="4466700" cy="2596208"/>
          </a:xfrm>
          <a:prstGeom prst="rect">
            <a:avLst/>
          </a:prstGeom>
        </p:spPr>
        <p:txBody>
          <a:bodyPr spcFirstLastPara="1" wrap="square" lIns="91425" tIns="91425" rIns="91425" bIns="91425" anchor="t" anchorCtr="0">
            <a:noAutofit/>
          </a:bodyPr>
          <a:lstStyle/>
          <a:p>
            <a:pPr marL="0" indent="0" algn="just">
              <a:lnSpc>
                <a:spcPct val="150000"/>
              </a:lnSpc>
              <a:buClr>
                <a:schemeClr val="dk1"/>
              </a:buClr>
              <a:buSzPts val="1100"/>
              <a:buNone/>
            </a:pPr>
            <a:r>
              <a:rPr lang="en-US" dirty="0"/>
              <a:t>Microsoft Word is an easy and powerful software for creating documents. In this documentation, we explain each operation and the exact menu/option used, such as inserting pictures from the Insert menu, formatting text on the Home tab, and printing from the </a:t>
            </a:r>
            <a:r>
              <a:rPr lang="en-US" b="1" dirty="0"/>
              <a:t>File menu</a:t>
            </a:r>
            <a:r>
              <a:rPr lang="en-US" dirty="0"/>
              <a:t>. These tools help users prepare professional documents easily.</a:t>
            </a:r>
          </a:p>
          <a:p>
            <a:pPr marL="0" lvl="0" indent="0" algn="just" rtl="0">
              <a:lnSpc>
                <a:spcPct val="150000"/>
              </a:lnSpc>
              <a:spcBef>
                <a:spcPts val="0"/>
              </a:spcBef>
              <a:spcAft>
                <a:spcPts val="0"/>
              </a:spcAft>
              <a:buClr>
                <a:schemeClr val="dk1"/>
              </a:buClr>
              <a:buSzPts val="1100"/>
              <a:buFont typeface="Arial"/>
              <a:buNone/>
            </a:pPr>
            <a:endParaRPr dirty="0"/>
          </a:p>
        </p:txBody>
      </p:sp>
      <p:sp>
        <p:nvSpPr>
          <p:cNvPr id="4531" name="Google Shape;4531;p69"/>
          <p:cNvSpPr/>
          <p:nvPr/>
        </p:nvSpPr>
        <p:spPr>
          <a:xfrm>
            <a:off x="3246095" y="439155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2" name="Google Shape;4532;p69"/>
          <p:cNvGrpSpPr/>
          <p:nvPr/>
        </p:nvGrpSpPr>
        <p:grpSpPr>
          <a:xfrm rot="-5400000">
            <a:off x="7445689" y="3626907"/>
            <a:ext cx="883262" cy="242091"/>
            <a:chOff x="2300350" y="2601250"/>
            <a:chExt cx="2275275" cy="623625"/>
          </a:xfrm>
        </p:grpSpPr>
        <p:sp>
          <p:nvSpPr>
            <p:cNvPr id="4533" name="Google Shape;4533;p6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69"/>
          <p:cNvGrpSpPr/>
          <p:nvPr/>
        </p:nvGrpSpPr>
        <p:grpSpPr>
          <a:xfrm>
            <a:off x="4789594" y="914919"/>
            <a:ext cx="1105976" cy="133969"/>
            <a:chOff x="8183182" y="663852"/>
            <a:chExt cx="1475028" cy="178673"/>
          </a:xfrm>
        </p:grpSpPr>
        <p:grpSp>
          <p:nvGrpSpPr>
            <p:cNvPr id="4540" name="Google Shape;4540;p69"/>
            <p:cNvGrpSpPr/>
            <p:nvPr/>
          </p:nvGrpSpPr>
          <p:grpSpPr>
            <a:xfrm>
              <a:off x="8183182" y="774425"/>
              <a:ext cx="1178025" cy="68100"/>
              <a:chOff x="2024450" y="204150"/>
              <a:chExt cx="1178025" cy="68100"/>
            </a:xfrm>
          </p:grpSpPr>
          <p:sp>
            <p:nvSpPr>
              <p:cNvPr id="4541" name="Google Shape;4541;p6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69"/>
            <p:cNvGrpSpPr/>
            <p:nvPr/>
          </p:nvGrpSpPr>
          <p:grpSpPr>
            <a:xfrm>
              <a:off x="8480185" y="663852"/>
              <a:ext cx="1178025" cy="68100"/>
              <a:chOff x="2024450" y="204150"/>
              <a:chExt cx="1178025" cy="68100"/>
            </a:xfrm>
          </p:grpSpPr>
          <p:sp>
            <p:nvSpPr>
              <p:cNvPr id="4552" name="Google Shape;4552;p6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69"/>
          <p:cNvGrpSpPr/>
          <p:nvPr/>
        </p:nvGrpSpPr>
        <p:grpSpPr>
          <a:xfrm rot="5400000">
            <a:off x="5285275" y="3708175"/>
            <a:ext cx="98902" cy="553090"/>
            <a:chOff x="4898850" y="4820550"/>
            <a:chExt cx="98902" cy="553090"/>
          </a:xfrm>
        </p:grpSpPr>
        <p:sp>
          <p:nvSpPr>
            <p:cNvPr id="4563" name="Google Shape;4563;p6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4">
          <a:extLst>
            <a:ext uri="{FF2B5EF4-FFF2-40B4-BE49-F238E27FC236}">
              <a16:creationId xmlns:a16="http://schemas.microsoft.com/office/drawing/2014/main" id="{85C06D01-628A-2BC1-02C8-23D9B552FCFD}"/>
            </a:ext>
          </a:extLst>
        </p:cNvPr>
        <p:cNvGrpSpPr/>
        <p:nvPr/>
      </p:nvGrpSpPr>
      <p:grpSpPr>
        <a:xfrm>
          <a:off x="0" y="0"/>
          <a:ext cx="0" cy="0"/>
          <a:chOff x="0" y="0"/>
          <a:chExt cx="0" cy="0"/>
        </a:xfrm>
      </p:grpSpPr>
      <p:sp>
        <p:nvSpPr>
          <p:cNvPr id="2805" name="Google Shape;2805;p37">
            <a:extLst>
              <a:ext uri="{FF2B5EF4-FFF2-40B4-BE49-F238E27FC236}">
                <a16:creationId xmlns:a16="http://schemas.microsoft.com/office/drawing/2014/main" id="{F914DFD0-054F-7D5E-E993-0B05162E9AB5}"/>
              </a:ext>
            </a:extLst>
          </p:cNvPr>
          <p:cNvSpPr txBox="1">
            <a:spLocks noGrp="1"/>
          </p:cNvSpPr>
          <p:nvPr>
            <p:ph type="title"/>
          </p:nvPr>
        </p:nvSpPr>
        <p:spPr>
          <a:xfrm>
            <a:off x="706835" y="781629"/>
            <a:ext cx="4401600" cy="11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2"/>
                </a:solidFill>
              </a:rPr>
              <a:t>Task # 2 </a:t>
            </a:r>
            <a:endParaRPr dirty="0">
              <a:solidFill>
                <a:schemeClr val="accent2"/>
              </a:solidFill>
            </a:endParaRPr>
          </a:p>
        </p:txBody>
      </p:sp>
      <p:sp>
        <p:nvSpPr>
          <p:cNvPr id="2806" name="Google Shape;2806;p37">
            <a:extLst>
              <a:ext uri="{FF2B5EF4-FFF2-40B4-BE49-F238E27FC236}">
                <a16:creationId xmlns:a16="http://schemas.microsoft.com/office/drawing/2014/main" id="{62A09625-2B20-527D-A34F-12332D00D0D7}"/>
              </a:ext>
            </a:extLst>
          </p:cNvPr>
          <p:cNvSpPr txBox="1">
            <a:spLocks noGrp="1"/>
          </p:cNvSpPr>
          <p:nvPr>
            <p:ph type="subTitle" idx="1"/>
          </p:nvPr>
        </p:nvSpPr>
        <p:spPr>
          <a:xfrm>
            <a:off x="889708" y="2102897"/>
            <a:ext cx="3858900" cy="16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t>Create an Inventory Management System using MS Excel</a:t>
            </a:r>
            <a:endParaRPr sz="2800" b="1" dirty="0"/>
          </a:p>
        </p:txBody>
      </p:sp>
      <p:pic>
        <p:nvPicPr>
          <p:cNvPr id="2807" name="Google Shape;2807;p37">
            <a:extLst>
              <a:ext uri="{FF2B5EF4-FFF2-40B4-BE49-F238E27FC236}">
                <a16:creationId xmlns:a16="http://schemas.microsoft.com/office/drawing/2014/main" id="{18AD12E8-47E9-9C63-1A16-4B0767BA6DB7}"/>
              </a:ext>
            </a:extLst>
          </p:cNvPr>
          <p:cNvPicPr preferRelativeResize="0"/>
          <p:nvPr/>
        </p:nvPicPr>
        <p:blipFill rotWithShape="1">
          <a:blip r:embed="rId3">
            <a:alphaModFix/>
          </a:blip>
          <a:srcRect l="15592" r="15598"/>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2808" name="Google Shape;2808;p37">
            <a:extLst>
              <a:ext uri="{FF2B5EF4-FFF2-40B4-BE49-F238E27FC236}">
                <a16:creationId xmlns:a16="http://schemas.microsoft.com/office/drawing/2014/main" id="{EF5F6EC3-850B-26D2-0D3F-64B008EF374A}"/>
              </a:ext>
            </a:extLst>
          </p:cNvPr>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a:extLst>
              <a:ext uri="{FF2B5EF4-FFF2-40B4-BE49-F238E27FC236}">
                <a16:creationId xmlns:a16="http://schemas.microsoft.com/office/drawing/2014/main" id="{50BD3DBB-849E-2F58-6115-0168FF1FDB0E}"/>
              </a:ext>
            </a:extLst>
          </p:cNvPr>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0" name="Google Shape;2810;p37">
            <a:extLst>
              <a:ext uri="{FF2B5EF4-FFF2-40B4-BE49-F238E27FC236}">
                <a16:creationId xmlns:a16="http://schemas.microsoft.com/office/drawing/2014/main" id="{4FDE969D-0135-DE81-1E83-17A09CF43076}"/>
              </a:ext>
            </a:extLst>
          </p:cNvPr>
          <p:cNvGrpSpPr/>
          <p:nvPr/>
        </p:nvGrpSpPr>
        <p:grpSpPr>
          <a:xfrm rot="10800000">
            <a:off x="7471439" y="3616978"/>
            <a:ext cx="883262" cy="242091"/>
            <a:chOff x="2300350" y="2601250"/>
            <a:chExt cx="2275275" cy="623625"/>
          </a:xfrm>
        </p:grpSpPr>
        <p:sp>
          <p:nvSpPr>
            <p:cNvPr id="2811" name="Google Shape;2811;p37">
              <a:extLst>
                <a:ext uri="{FF2B5EF4-FFF2-40B4-BE49-F238E27FC236}">
                  <a16:creationId xmlns:a16="http://schemas.microsoft.com/office/drawing/2014/main" id="{AE5150B7-CFAD-B95A-D60D-8B60817BDF76}"/>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a:extLst>
                <a:ext uri="{FF2B5EF4-FFF2-40B4-BE49-F238E27FC236}">
                  <a16:creationId xmlns:a16="http://schemas.microsoft.com/office/drawing/2014/main" id="{237C0A62-64DE-5C27-23E7-24ADFDE8B759}"/>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a:extLst>
                <a:ext uri="{FF2B5EF4-FFF2-40B4-BE49-F238E27FC236}">
                  <a16:creationId xmlns:a16="http://schemas.microsoft.com/office/drawing/2014/main" id="{2D22DB6F-AE08-CC45-037B-7C92A49B9846}"/>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a:extLst>
                <a:ext uri="{FF2B5EF4-FFF2-40B4-BE49-F238E27FC236}">
                  <a16:creationId xmlns:a16="http://schemas.microsoft.com/office/drawing/2014/main" id="{58F531EF-5FE0-D410-D51A-3ED2448C374B}"/>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a:extLst>
                <a:ext uri="{FF2B5EF4-FFF2-40B4-BE49-F238E27FC236}">
                  <a16:creationId xmlns:a16="http://schemas.microsoft.com/office/drawing/2014/main" id="{0BC27231-09E8-CBA8-DF9B-EB49B02FF76C}"/>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a:extLst>
                <a:ext uri="{FF2B5EF4-FFF2-40B4-BE49-F238E27FC236}">
                  <a16:creationId xmlns:a16="http://schemas.microsoft.com/office/drawing/2014/main" id="{4FB45E45-818F-C4F0-0A9E-6AB7AF6B3F62}"/>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37">
            <a:extLst>
              <a:ext uri="{FF2B5EF4-FFF2-40B4-BE49-F238E27FC236}">
                <a16:creationId xmlns:a16="http://schemas.microsoft.com/office/drawing/2014/main" id="{CC7AF613-412E-F91B-28DA-1EA1DEF5BA50}"/>
              </a:ext>
            </a:extLst>
          </p:cNvPr>
          <p:cNvGrpSpPr/>
          <p:nvPr/>
        </p:nvGrpSpPr>
        <p:grpSpPr>
          <a:xfrm rot="5400000">
            <a:off x="2345200" y="185400"/>
            <a:ext cx="98902" cy="553090"/>
            <a:chOff x="4898850" y="4820550"/>
            <a:chExt cx="98902" cy="553090"/>
          </a:xfrm>
        </p:grpSpPr>
        <p:sp>
          <p:nvSpPr>
            <p:cNvPr id="2818" name="Google Shape;2818;p37">
              <a:extLst>
                <a:ext uri="{FF2B5EF4-FFF2-40B4-BE49-F238E27FC236}">
                  <a16:creationId xmlns:a16="http://schemas.microsoft.com/office/drawing/2014/main" id="{F9439077-212F-C54A-7B18-C2BC8AA15BFD}"/>
                </a:ext>
              </a:extLst>
            </p:cNvPr>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a:extLst>
                <a:ext uri="{FF2B5EF4-FFF2-40B4-BE49-F238E27FC236}">
                  <a16:creationId xmlns:a16="http://schemas.microsoft.com/office/drawing/2014/main" id="{0F4E95A4-C7F3-AA19-1046-1F06FE21876E}"/>
                </a:ext>
              </a:extLst>
            </p:cNvPr>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a:extLst>
                <a:ext uri="{FF2B5EF4-FFF2-40B4-BE49-F238E27FC236}">
                  <a16:creationId xmlns:a16="http://schemas.microsoft.com/office/drawing/2014/main" id="{58C08C2E-4142-F927-30FE-E2E5419E4226}"/>
                </a:ext>
              </a:extLst>
            </p:cNvPr>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a:extLst>
                <a:ext uri="{FF2B5EF4-FFF2-40B4-BE49-F238E27FC236}">
                  <a16:creationId xmlns:a16="http://schemas.microsoft.com/office/drawing/2014/main" id="{F6EC238D-72DC-9A92-DE29-AC9BF4CE47CE}"/>
                </a:ext>
              </a:extLst>
            </p:cNvPr>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a:extLst>
                <a:ext uri="{FF2B5EF4-FFF2-40B4-BE49-F238E27FC236}">
                  <a16:creationId xmlns:a16="http://schemas.microsoft.com/office/drawing/2014/main" id="{DAA39B63-0564-4BC7-06CE-967A186F1E60}"/>
                </a:ext>
              </a:extLst>
            </p:cNvPr>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37">
            <a:extLst>
              <a:ext uri="{FF2B5EF4-FFF2-40B4-BE49-F238E27FC236}">
                <a16:creationId xmlns:a16="http://schemas.microsoft.com/office/drawing/2014/main" id="{DD1E8E94-FF4D-8DBB-87AB-9C496A3EAFF4}"/>
              </a:ext>
            </a:extLst>
          </p:cNvPr>
          <p:cNvGrpSpPr/>
          <p:nvPr/>
        </p:nvGrpSpPr>
        <p:grpSpPr>
          <a:xfrm>
            <a:off x="2596239" y="4297878"/>
            <a:ext cx="883262" cy="242091"/>
            <a:chOff x="2300350" y="2601250"/>
            <a:chExt cx="2275275" cy="623625"/>
          </a:xfrm>
        </p:grpSpPr>
        <p:sp>
          <p:nvSpPr>
            <p:cNvPr id="2824" name="Google Shape;2824;p37">
              <a:extLst>
                <a:ext uri="{FF2B5EF4-FFF2-40B4-BE49-F238E27FC236}">
                  <a16:creationId xmlns:a16="http://schemas.microsoft.com/office/drawing/2014/main" id="{1132474B-2080-338F-AFAC-E548B7BA5399}"/>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a:extLst>
                <a:ext uri="{FF2B5EF4-FFF2-40B4-BE49-F238E27FC236}">
                  <a16:creationId xmlns:a16="http://schemas.microsoft.com/office/drawing/2014/main" id="{222924A9-20CC-AA0D-5395-6E98EDCF8C66}"/>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a:extLst>
                <a:ext uri="{FF2B5EF4-FFF2-40B4-BE49-F238E27FC236}">
                  <a16:creationId xmlns:a16="http://schemas.microsoft.com/office/drawing/2014/main" id="{C397EA44-8398-08CE-6A34-3CE3B1A51F11}"/>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a:extLst>
                <a:ext uri="{FF2B5EF4-FFF2-40B4-BE49-F238E27FC236}">
                  <a16:creationId xmlns:a16="http://schemas.microsoft.com/office/drawing/2014/main" id="{94E224C7-C1C2-47CD-79EB-D3AD43A5504D}"/>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a:extLst>
                <a:ext uri="{FF2B5EF4-FFF2-40B4-BE49-F238E27FC236}">
                  <a16:creationId xmlns:a16="http://schemas.microsoft.com/office/drawing/2014/main" id="{79161F44-F0B9-2E00-2FD6-8279F1C1701D}"/>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a:extLst>
                <a:ext uri="{FF2B5EF4-FFF2-40B4-BE49-F238E27FC236}">
                  <a16:creationId xmlns:a16="http://schemas.microsoft.com/office/drawing/2014/main" id="{37AAA59F-A1EC-6C45-8692-0AA0CF0F2A6D}"/>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37">
            <a:extLst>
              <a:ext uri="{FF2B5EF4-FFF2-40B4-BE49-F238E27FC236}">
                <a16:creationId xmlns:a16="http://schemas.microsoft.com/office/drawing/2014/main" id="{C406AAFD-4018-23C0-DC2F-CE0B7BBEB18A}"/>
              </a:ext>
            </a:extLst>
          </p:cNvPr>
          <p:cNvGrpSpPr/>
          <p:nvPr/>
        </p:nvGrpSpPr>
        <p:grpSpPr>
          <a:xfrm>
            <a:off x="4762192" y="4297866"/>
            <a:ext cx="1105976" cy="133969"/>
            <a:chOff x="8183182" y="663852"/>
            <a:chExt cx="1475028" cy="178673"/>
          </a:xfrm>
        </p:grpSpPr>
        <p:grpSp>
          <p:nvGrpSpPr>
            <p:cNvPr id="2831" name="Google Shape;2831;p37">
              <a:extLst>
                <a:ext uri="{FF2B5EF4-FFF2-40B4-BE49-F238E27FC236}">
                  <a16:creationId xmlns:a16="http://schemas.microsoft.com/office/drawing/2014/main" id="{826EBD07-1F19-2BAE-C457-E1652DED5C83}"/>
                </a:ext>
              </a:extLst>
            </p:cNvPr>
            <p:cNvGrpSpPr/>
            <p:nvPr/>
          </p:nvGrpSpPr>
          <p:grpSpPr>
            <a:xfrm>
              <a:off x="8183182" y="774425"/>
              <a:ext cx="1178025" cy="68100"/>
              <a:chOff x="2024450" y="204150"/>
              <a:chExt cx="1178025" cy="68100"/>
            </a:xfrm>
          </p:grpSpPr>
          <p:sp>
            <p:nvSpPr>
              <p:cNvPr id="2832" name="Google Shape;2832;p37">
                <a:extLst>
                  <a:ext uri="{FF2B5EF4-FFF2-40B4-BE49-F238E27FC236}">
                    <a16:creationId xmlns:a16="http://schemas.microsoft.com/office/drawing/2014/main" id="{18946E2C-F353-4742-D8A6-A5B2A89E4CA4}"/>
                  </a:ext>
                </a:extLst>
              </p:cNvPr>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a:extLst>
                  <a:ext uri="{FF2B5EF4-FFF2-40B4-BE49-F238E27FC236}">
                    <a16:creationId xmlns:a16="http://schemas.microsoft.com/office/drawing/2014/main" id="{B28B0A33-6F3D-557F-55F5-60B867D288CA}"/>
                  </a:ext>
                </a:extLst>
              </p:cNvPr>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a:extLst>
                  <a:ext uri="{FF2B5EF4-FFF2-40B4-BE49-F238E27FC236}">
                    <a16:creationId xmlns:a16="http://schemas.microsoft.com/office/drawing/2014/main" id="{B858360F-A477-EDC4-45EE-E20EEC5C0BB7}"/>
                  </a:ext>
                </a:extLst>
              </p:cNvPr>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a:extLst>
                  <a:ext uri="{FF2B5EF4-FFF2-40B4-BE49-F238E27FC236}">
                    <a16:creationId xmlns:a16="http://schemas.microsoft.com/office/drawing/2014/main" id="{CA1510F6-B02B-DBDD-EBD8-E5F8D9AEEACA}"/>
                  </a:ext>
                </a:extLst>
              </p:cNvPr>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a:extLst>
                  <a:ext uri="{FF2B5EF4-FFF2-40B4-BE49-F238E27FC236}">
                    <a16:creationId xmlns:a16="http://schemas.microsoft.com/office/drawing/2014/main" id="{AD2D8A22-EDC7-8141-B882-33CACE5D93F0}"/>
                  </a:ext>
                </a:extLst>
              </p:cNvPr>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a:extLst>
                  <a:ext uri="{FF2B5EF4-FFF2-40B4-BE49-F238E27FC236}">
                    <a16:creationId xmlns:a16="http://schemas.microsoft.com/office/drawing/2014/main" id="{7AC1CA00-2F1D-9C76-A838-AE1622DFC80E}"/>
                  </a:ext>
                </a:extLst>
              </p:cNvPr>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a:extLst>
                  <a:ext uri="{FF2B5EF4-FFF2-40B4-BE49-F238E27FC236}">
                    <a16:creationId xmlns:a16="http://schemas.microsoft.com/office/drawing/2014/main" id="{50115011-7C99-248D-3A29-22808A46EBF2}"/>
                  </a:ext>
                </a:extLst>
              </p:cNvPr>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a:extLst>
                  <a:ext uri="{FF2B5EF4-FFF2-40B4-BE49-F238E27FC236}">
                    <a16:creationId xmlns:a16="http://schemas.microsoft.com/office/drawing/2014/main" id="{50FE5207-2032-EF4A-56ED-13BA22193D52}"/>
                  </a:ext>
                </a:extLst>
              </p:cNvPr>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a:extLst>
                  <a:ext uri="{FF2B5EF4-FFF2-40B4-BE49-F238E27FC236}">
                    <a16:creationId xmlns:a16="http://schemas.microsoft.com/office/drawing/2014/main" id="{A24D8732-7DDF-3E34-4D32-F67E546C8C64}"/>
                  </a:ext>
                </a:extLst>
              </p:cNvPr>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a:extLst>
                  <a:ext uri="{FF2B5EF4-FFF2-40B4-BE49-F238E27FC236}">
                    <a16:creationId xmlns:a16="http://schemas.microsoft.com/office/drawing/2014/main" id="{C6093BC2-F9D7-5F1F-3BD8-C931676D0CAF}"/>
                  </a:ext>
                </a:extLst>
              </p:cNvPr>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37">
              <a:extLst>
                <a:ext uri="{FF2B5EF4-FFF2-40B4-BE49-F238E27FC236}">
                  <a16:creationId xmlns:a16="http://schemas.microsoft.com/office/drawing/2014/main" id="{DC1340D9-717B-77DC-1174-B59AA79D17CC}"/>
                </a:ext>
              </a:extLst>
            </p:cNvPr>
            <p:cNvGrpSpPr/>
            <p:nvPr/>
          </p:nvGrpSpPr>
          <p:grpSpPr>
            <a:xfrm>
              <a:off x="8480185" y="663852"/>
              <a:ext cx="1178025" cy="68100"/>
              <a:chOff x="2024450" y="204150"/>
              <a:chExt cx="1178025" cy="68100"/>
            </a:xfrm>
          </p:grpSpPr>
          <p:sp>
            <p:nvSpPr>
              <p:cNvPr id="2843" name="Google Shape;2843;p37">
                <a:extLst>
                  <a:ext uri="{FF2B5EF4-FFF2-40B4-BE49-F238E27FC236}">
                    <a16:creationId xmlns:a16="http://schemas.microsoft.com/office/drawing/2014/main" id="{520E261C-EA19-1D25-5CB3-4EC839F40722}"/>
                  </a:ext>
                </a:extLst>
              </p:cNvPr>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a:extLst>
                  <a:ext uri="{FF2B5EF4-FFF2-40B4-BE49-F238E27FC236}">
                    <a16:creationId xmlns:a16="http://schemas.microsoft.com/office/drawing/2014/main" id="{FAC9C31C-2EB4-E206-4D0C-8BB2EEDAF5F5}"/>
                  </a:ext>
                </a:extLst>
              </p:cNvPr>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a:extLst>
                  <a:ext uri="{FF2B5EF4-FFF2-40B4-BE49-F238E27FC236}">
                    <a16:creationId xmlns:a16="http://schemas.microsoft.com/office/drawing/2014/main" id="{122B71BA-88A2-C4C0-EEE8-BDCF805930A3}"/>
                  </a:ext>
                </a:extLst>
              </p:cNvPr>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a:extLst>
                  <a:ext uri="{FF2B5EF4-FFF2-40B4-BE49-F238E27FC236}">
                    <a16:creationId xmlns:a16="http://schemas.microsoft.com/office/drawing/2014/main" id="{5D7D3CED-D579-1584-3918-E7606CED1390}"/>
                  </a:ext>
                </a:extLst>
              </p:cNvPr>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a:extLst>
                  <a:ext uri="{FF2B5EF4-FFF2-40B4-BE49-F238E27FC236}">
                    <a16:creationId xmlns:a16="http://schemas.microsoft.com/office/drawing/2014/main" id="{F3F4B961-9A7E-8B6F-97B0-B9BDF81D4216}"/>
                  </a:ext>
                </a:extLst>
              </p:cNvPr>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a:extLst>
                  <a:ext uri="{FF2B5EF4-FFF2-40B4-BE49-F238E27FC236}">
                    <a16:creationId xmlns:a16="http://schemas.microsoft.com/office/drawing/2014/main" id="{338D75EE-E0DB-C3F5-BFFD-CB931424BCC3}"/>
                  </a:ext>
                </a:extLst>
              </p:cNvPr>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a:extLst>
                  <a:ext uri="{FF2B5EF4-FFF2-40B4-BE49-F238E27FC236}">
                    <a16:creationId xmlns:a16="http://schemas.microsoft.com/office/drawing/2014/main" id="{8AFAC281-7289-0BAF-D12F-99C5B1CD5819}"/>
                  </a:ext>
                </a:extLst>
              </p:cNvPr>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a:extLst>
                  <a:ext uri="{FF2B5EF4-FFF2-40B4-BE49-F238E27FC236}">
                    <a16:creationId xmlns:a16="http://schemas.microsoft.com/office/drawing/2014/main" id="{531BCEDA-D12C-6D92-C41F-81E1196AA495}"/>
                  </a:ext>
                </a:extLst>
              </p:cNvPr>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a:extLst>
                  <a:ext uri="{FF2B5EF4-FFF2-40B4-BE49-F238E27FC236}">
                    <a16:creationId xmlns:a16="http://schemas.microsoft.com/office/drawing/2014/main" id="{5ECF07FC-CEA2-1AD4-0D56-39BD82DB119F}"/>
                  </a:ext>
                </a:extLst>
              </p:cNvPr>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a:extLst>
                  <a:ext uri="{FF2B5EF4-FFF2-40B4-BE49-F238E27FC236}">
                    <a16:creationId xmlns:a16="http://schemas.microsoft.com/office/drawing/2014/main" id="{CDEE65B1-FC23-1E86-07B8-FEEFF3C43D49}"/>
                  </a:ext>
                </a:extLst>
              </p:cNvPr>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46123003"/>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93127C5E-2A52-F54B-4C7F-61C24F248D84}"/>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59D47ED8-317D-7DB6-B3F6-1A588255ACFA}"/>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Tabel of content:</a:t>
            </a:r>
            <a:endParaRPr sz="2800" dirty="0">
              <a:solidFill>
                <a:schemeClr val="accent2"/>
              </a:solidFill>
            </a:endParaRPr>
          </a:p>
        </p:txBody>
      </p:sp>
      <p:grpSp>
        <p:nvGrpSpPr>
          <p:cNvPr id="2765" name="Google Shape;2765;p35">
            <a:extLst>
              <a:ext uri="{FF2B5EF4-FFF2-40B4-BE49-F238E27FC236}">
                <a16:creationId xmlns:a16="http://schemas.microsoft.com/office/drawing/2014/main" id="{9D12260A-EDE0-1928-7408-75B09B5E3C63}"/>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9489F7F4-3774-A827-AC08-19DD19641F2E}"/>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FBE1EC2A-0F4A-1A48-7AE1-11CAA2686D18}"/>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70CC0817-1E1F-68E7-C88C-1FC4605666EC}"/>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14A6906A-2BBE-4FD3-578C-6096E49854E2}"/>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6700E691-338A-E8EF-938C-929FC9D50CEC}"/>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FAE49843-FC62-617B-E417-53D909C5FCA3}"/>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 Placeholder 1">
            <a:extLst>
              <a:ext uri="{FF2B5EF4-FFF2-40B4-BE49-F238E27FC236}">
                <a16:creationId xmlns:a16="http://schemas.microsoft.com/office/drawing/2014/main" id="{CAD4CD4F-3149-2FF1-0B12-E46BA4080455}"/>
              </a:ext>
            </a:extLst>
          </p:cNvPr>
          <p:cNvSpPr>
            <a:spLocks noGrp="1" noChangeArrowheads="1"/>
          </p:cNvSpPr>
          <p:nvPr>
            <p:ph type="body" idx="1"/>
          </p:nvPr>
        </p:nvSpPr>
        <p:spPr bwMode="auto">
          <a:xfrm>
            <a:off x="920343" y="1095001"/>
            <a:ext cx="527857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724525"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5724525"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5724525"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5724525"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5724525"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5724525"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5724525"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5724525"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5724525" algn="r"/>
              </a:tabLst>
              <a:defRPr>
                <a:solidFill>
                  <a:schemeClr val="tx1"/>
                </a:solidFill>
                <a:latin typeface="Arial" panose="020B0604020202020204" pitchFamily="34" charset="0"/>
              </a:defRPr>
            </a:lvl9pPr>
          </a:lstStyle>
          <a:p>
            <a:pPr marL="457200" lvl="2" indent="0" algn="just">
              <a:lnSpc>
                <a:spcPct val="150000"/>
              </a:lnSpc>
              <a:buClrTx/>
              <a:buSzTx/>
              <a:buNone/>
            </a:pPr>
            <a:r>
              <a:rPr kumimoji="0" lang="en-US" altLang="ja-JP" b="1" i="0" u="none" strike="noStrike" cap="none" normalizeH="0" baseline="0" dirty="0">
                <a:ln>
                  <a:noFill/>
                </a:ln>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rPr>
              <a:t>Contents</a:t>
            </a:r>
            <a:endParaRPr kumimoji="0" lang="en-US" altLang="ja-JP" b="1" i="0" u="none" strike="noStrike" cap="none" normalizeH="0" baseline="0" dirty="0">
              <a:ln>
                <a:noFill/>
              </a:ln>
              <a:solidFill>
                <a:schemeClr val="tx1"/>
              </a:solidFill>
              <a:effectLst/>
            </a:endParaRPr>
          </a:p>
          <a:p>
            <a:pPr marL="457200" lvl="2" indent="0" algn="just">
              <a:lnSpc>
                <a:spcPct val="150000"/>
              </a:lnSpc>
              <a:buClrTx/>
              <a:buSzTx/>
              <a:buNone/>
            </a:pPr>
            <a:r>
              <a:rPr kumimoji="0" lang="en-US" altLang="ja-JP"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STOCK CONTROL SHEET FOR RETAIL SHOP</a:t>
            </a:r>
            <a:endParaRPr kumimoji="0" lang="en-US" altLang="ja-JP" b="1" i="0" u="none" strike="noStrike" cap="none" normalizeH="0" baseline="0" dirty="0">
              <a:ln>
                <a:noFill/>
              </a:ln>
              <a:solidFill>
                <a:schemeClr val="tx1"/>
              </a:solidFill>
              <a:effectLst/>
            </a:endParaRPr>
          </a:p>
          <a:p>
            <a:pPr marL="457200" lvl="2" indent="0" algn="just">
              <a:lnSpc>
                <a:spcPct val="150000"/>
              </a:lnSpc>
              <a:buClrTx/>
              <a:buSzTx/>
              <a:buNone/>
            </a:pPr>
            <a:r>
              <a:rPr kumimoji="0" lang="en-GB" altLang="ja-JP"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4"/>
              </a:rPr>
              <a:t>Abstract</a:t>
            </a:r>
            <a:endParaRPr kumimoji="0" lang="en-US" altLang="ja-JP" b="1" i="0" u="none" strike="noStrike" cap="none" normalizeH="0" baseline="0" dirty="0">
              <a:ln>
                <a:noFill/>
              </a:ln>
              <a:solidFill>
                <a:schemeClr val="tx1"/>
              </a:solidFill>
              <a:effectLst/>
            </a:endParaRPr>
          </a:p>
          <a:p>
            <a:pPr marL="457200" lvl="2" indent="0" algn="just">
              <a:lnSpc>
                <a:spcPct val="150000"/>
              </a:lnSpc>
              <a:buClrTx/>
              <a:buSzTx/>
              <a:buNone/>
            </a:pPr>
            <a:r>
              <a:rPr kumimoji="0" lang="en-US" altLang="ja-JP"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Introduction</a:t>
            </a:r>
            <a:endParaRPr kumimoji="0" lang="en-US" altLang="ja-JP" b="1" i="0" u="none" strike="noStrike" cap="none" normalizeH="0" baseline="0" dirty="0">
              <a:ln>
                <a:noFill/>
              </a:ln>
              <a:solidFill>
                <a:schemeClr val="tx1"/>
              </a:solidFill>
              <a:effectLst/>
            </a:endParaRPr>
          </a:p>
          <a:p>
            <a:pPr marL="457200" lvl="2" indent="0" algn="just">
              <a:lnSpc>
                <a:spcPct val="150000"/>
              </a:lnSpc>
              <a:buClrTx/>
              <a:buSzTx/>
              <a:buNone/>
            </a:pPr>
            <a:r>
              <a:rPr kumimoji="0" lang="en-US" altLang="ja-JP"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6"/>
              </a:rPr>
              <a:t>Purpose of the Project</a:t>
            </a:r>
            <a:endParaRPr kumimoji="0" lang="en-US" altLang="ja-JP" b="1" i="0" u="none" strike="noStrike" cap="none" normalizeH="0" baseline="0" dirty="0">
              <a:ln>
                <a:noFill/>
              </a:ln>
              <a:solidFill>
                <a:schemeClr val="tx1"/>
              </a:solidFill>
              <a:effectLst/>
            </a:endParaRPr>
          </a:p>
          <a:p>
            <a:pPr marL="457200" lvl="2" indent="0" algn="just">
              <a:lnSpc>
                <a:spcPct val="150000"/>
              </a:lnSpc>
              <a:buClrTx/>
              <a:buSzTx/>
              <a:buNone/>
            </a:pPr>
            <a:r>
              <a:rPr kumimoji="0" lang="en-US" altLang="ja-JP"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7"/>
              </a:rPr>
              <a:t>Data Fields in the Sheet</a:t>
            </a:r>
            <a:endParaRPr kumimoji="0" lang="en-US" altLang="ja-JP" b="1" i="0" u="none" strike="noStrike" cap="none" normalizeH="0" baseline="0" dirty="0">
              <a:ln>
                <a:noFill/>
              </a:ln>
              <a:solidFill>
                <a:schemeClr val="tx1"/>
              </a:solidFill>
              <a:effectLst/>
            </a:endParaRPr>
          </a:p>
          <a:p>
            <a:pPr marL="457200" lvl="2" indent="0" algn="just">
              <a:lnSpc>
                <a:spcPct val="150000"/>
              </a:lnSpc>
              <a:buClrTx/>
              <a:buSzTx/>
              <a:buNone/>
            </a:pPr>
            <a:r>
              <a:rPr kumimoji="0" lang="en-US" altLang="ja-JP"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8"/>
              </a:rPr>
              <a:t>SUM formula used</a:t>
            </a:r>
            <a:endParaRPr kumimoji="0" lang="en-US" altLang="ja-JP" b="1" i="0" u="none" strike="noStrike" cap="none" normalizeH="0" baseline="0" dirty="0">
              <a:ln>
                <a:noFill/>
              </a:ln>
              <a:solidFill>
                <a:schemeClr val="tx1"/>
              </a:solidFill>
              <a:effectLst/>
            </a:endParaRPr>
          </a:p>
          <a:p>
            <a:pPr marL="457200" lvl="2" indent="0" algn="just">
              <a:lnSpc>
                <a:spcPct val="150000"/>
              </a:lnSpc>
              <a:buClrTx/>
              <a:buSzTx/>
              <a:buNone/>
            </a:pPr>
            <a:r>
              <a:rPr kumimoji="0" lang="en-US" altLang="ja-JP"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Sales Value Formula (recommended but missing)</a:t>
            </a:r>
            <a:endParaRPr kumimoji="0" lang="en-US" altLang="ja-JP" b="1" i="0" u="none" strike="noStrike" cap="none" normalizeH="0" baseline="0" dirty="0">
              <a:ln>
                <a:noFill/>
              </a:ln>
              <a:solidFill>
                <a:schemeClr val="tx1"/>
              </a:solidFill>
              <a:effectLst/>
            </a:endParaRPr>
          </a:p>
          <a:p>
            <a:pPr marL="457200" lvl="2" indent="0" algn="just">
              <a:lnSpc>
                <a:spcPct val="150000"/>
              </a:lnSpc>
              <a:buClrTx/>
              <a:buSzTx/>
              <a:buNone/>
            </a:pPr>
            <a:r>
              <a:rPr kumimoji="0" lang="en-US" altLang="ja-JP"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10"/>
              </a:rPr>
              <a:t>Conclusion</a:t>
            </a:r>
            <a:endParaRPr kumimoji="0" lang="en-US" altLang="ja-JP" b="1" i="0" u="none" strike="noStrike" cap="none" normalizeH="0" baseline="0" dirty="0">
              <a:ln>
                <a:noFill/>
              </a:ln>
              <a:solidFill>
                <a:schemeClr val="tx1"/>
              </a:solidFill>
              <a:effectLst/>
            </a:endParaRPr>
          </a:p>
          <a:p>
            <a:pPr marL="457200" lvl="2" indent="0" algn="just">
              <a:lnSpc>
                <a:spcPct val="150000"/>
              </a:lnSpc>
              <a:buClrTx/>
              <a:buSzTx/>
              <a:buNone/>
            </a:pPr>
            <a:r>
              <a:rPr kumimoji="0" lang="en-US" altLang="ja-JP" b="1" i="0" u="none" strike="noStrike" cap="none" normalizeH="0" baseline="0" dirty="0">
                <a:ln>
                  <a:noFill/>
                </a:ln>
                <a:solidFill>
                  <a:srgbClr val="2626FF"/>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Summary</a:t>
            </a:r>
            <a:endParaRPr kumimoji="0" lang="en-US" altLang="ja-JP"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5724525" algn="r"/>
              </a:tabLst>
            </a:pPr>
            <a:endParaRPr kumimoji="0" lang="en-US"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58673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4FC44FFE-6E46-72B9-DBBB-A29ED3D4D012}"/>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C341A5E2-0324-CEA2-5096-29BE2482C01F}"/>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Stock Control Sheet:</a:t>
            </a:r>
            <a:endParaRPr sz="2800" dirty="0">
              <a:solidFill>
                <a:schemeClr val="accent2"/>
              </a:solidFill>
            </a:endParaRPr>
          </a:p>
        </p:txBody>
      </p:sp>
      <p:grpSp>
        <p:nvGrpSpPr>
          <p:cNvPr id="2765" name="Google Shape;2765;p35">
            <a:extLst>
              <a:ext uri="{FF2B5EF4-FFF2-40B4-BE49-F238E27FC236}">
                <a16:creationId xmlns:a16="http://schemas.microsoft.com/office/drawing/2014/main" id="{FA705C4F-ED11-DAC9-B7D8-04B54F6BC96B}"/>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07732BDE-EF0D-6126-1596-7E731230420F}"/>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0528B4F2-AADB-5CC2-BA19-5015BD14166E}"/>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189EAC9F-3F20-B79F-1938-F7BF78982F0E}"/>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A9E27C54-38A1-019E-877B-B33591F072DB}"/>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A5AFA354-E290-D7FA-3954-7A1930E49F1A}"/>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DD2B29B5-67D6-880E-3DB7-1F39E558ED3C}"/>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49DBD382-E4D0-F97C-AB7F-6D83229B8321}"/>
              </a:ext>
            </a:extLst>
          </p:cNvPr>
          <p:cNvSpPr>
            <a:spLocks noGrp="1"/>
          </p:cNvSpPr>
          <p:nvPr>
            <p:ph type="body" idx="1"/>
          </p:nvPr>
        </p:nvSpPr>
        <p:spPr/>
        <p:txBody>
          <a:bodyPr/>
          <a:lstStyle/>
          <a:p>
            <a:pPr marL="152400" indent="0">
              <a:lnSpc>
                <a:spcPct val="150000"/>
              </a:lnSpc>
              <a:buNone/>
            </a:pPr>
            <a:r>
              <a:rPr lang="en-GB" sz="2000" b="1" dirty="0"/>
              <a:t>Abstract:</a:t>
            </a:r>
          </a:p>
          <a:p>
            <a:pPr marL="152400" indent="0">
              <a:lnSpc>
                <a:spcPct val="150000"/>
              </a:lnSpc>
              <a:buNone/>
            </a:pPr>
            <a:r>
              <a:rPr lang="en-GB" sz="1400" b="1" dirty="0"/>
              <a:t>This project is a Stock Control Sheet designed in Microsoft Excel for managing a retail shop’s inventory. It helps track unit price, quantity in hand, quantity sold, inventory value, and sales value. The sheet uses basic Excel formulas to calculate totals and automatically update stock-related information. This project demonstrates the practical use of Excel functions for business management and inventory tracking.</a:t>
            </a:r>
            <a:endParaRPr lang="en-US" sz="1400" b="1" dirty="0"/>
          </a:p>
          <a:p>
            <a:pPr marL="152400" indent="0">
              <a:lnSpc>
                <a:spcPct val="150000"/>
              </a:lnSpc>
              <a:buNone/>
            </a:pPr>
            <a:endParaRPr lang="en-US" sz="2000" b="1" dirty="0"/>
          </a:p>
          <a:p>
            <a:endParaRPr lang="en-US" dirty="0"/>
          </a:p>
        </p:txBody>
      </p:sp>
    </p:spTree>
    <p:extLst>
      <p:ext uri="{BB962C8B-B14F-4D97-AF65-F5344CB8AC3E}">
        <p14:creationId xmlns:p14="http://schemas.microsoft.com/office/powerpoint/2010/main" val="59771130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C468001B-AE57-11EC-9C9C-2D2172863B6C}"/>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BBBF3848-6FBC-35CF-214A-A3AAD78BFD22}"/>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Introduction:</a:t>
            </a:r>
            <a:endParaRPr sz="2800" dirty="0">
              <a:solidFill>
                <a:schemeClr val="accent2"/>
              </a:solidFill>
            </a:endParaRPr>
          </a:p>
        </p:txBody>
      </p:sp>
      <p:grpSp>
        <p:nvGrpSpPr>
          <p:cNvPr id="2765" name="Google Shape;2765;p35">
            <a:extLst>
              <a:ext uri="{FF2B5EF4-FFF2-40B4-BE49-F238E27FC236}">
                <a16:creationId xmlns:a16="http://schemas.microsoft.com/office/drawing/2014/main" id="{CC76E717-032D-140D-A813-1807B235D6AE}"/>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EE215B4E-4669-69CD-2975-D0CD3CB0CFF2}"/>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FC583C5A-B555-0438-733B-97B038209EA9}"/>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A5DE9626-D1B5-CE73-5FFA-39117880AF12}"/>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6BC9D820-37B5-40BD-33B1-5562781FF12D}"/>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429AFDF-4A05-E01A-9F70-14300C91DF70}"/>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807C3942-91F8-C4E9-6C9F-BCFC845A1E37}"/>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E09F7BC8-35D8-A311-4FAF-8BE9CE4EB2FB}"/>
              </a:ext>
            </a:extLst>
          </p:cNvPr>
          <p:cNvSpPr>
            <a:spLocks noGrp="1"/>
          </p:cNvSpPr>
          <p:nvPr>
            <p:ph type="body" idx="1"/>
          </p:nvPr>
        </p:nvSpPr>
        <p:spPr/>
        <p:txBody>
          <a:bodyPr/>
          <a:lstStyle/>
          <a:p>
            <a:pPr marL="152400" indent="0">
              <a:lnSpc>
                <a:spcPct val="150000"/>
              </a:lnSpc>
              <a:buNone/>
            </a:pPr>
            <a:r>
              <a:rPr lang="en-GB" sz="1400" b="1" dirty="0"/>
              <a:t>Inventory management is essential for retail businesses. Keeping track of stock levels, sales, and product values manually can be difficult and time-consuming.</a:t>
            </a:r>
            <a:br>
              <a:rPr lang="en-GB" sz="1400" b="1" dirty="0"/>
            </a:br>
            <a:r>
              <a:rPr lang="en-GB" sz="1400" b="1" dirty="0"/>
              <a:t>This Excel-based Stock Control Sheet provides a simple and efficient way to monitor:</a:t>
            </a:r>
            <a:endParaRPr lang="en-US" sz="1400" b="1" dirty="0"/>
          </a:p>
          <a:p>
            <a:pPr lvl="0">
              <a:lnSpc>
                <a:spcPct val="150000"/>
              </a:lnSpc>
            </a:pPr>
            <a:r>
              <a:rPr lang="en-GB" sz="1400" b="1" dirty="0"/>
              <a:t>Available stock</a:t>
            </a:r>
            <a:endParaRPr lang="en-US" sz="1400" b="1" dirty="0"/>
          </a:p>
          <a:p>
            <a:pPr lvl="0">
              <a:lnSpc>
                <a:spcPct val="150000"/>
              </a:lnSpc>
            </a:pPr>
            <a:r>
              <a:rPr lang="en-GB" sz="1400" b="1" dirty="0"/>
              <a:t>Items sold</a:t>
            </a:r>
            <a:endParaRPr lang="en-US" sz="1400" b="1" dirty="0"/>
          </a:p>
          <a:p>
            <a:pPr lvl="0">
              <a:lnSpc>
                <a:spcPct val="150000"/>
              </a:lnSpc>
            </a:pPr>
            <a:r>
              <a:rPr lang="en-GB" sz="1400" b="1" dirty="0"/>
              <a:t>Inventory value</a:t>
            </a:r>
            <a:endParaRPr lang="en-US" sz="1400" b="1" dirty="0"/>
          </a:p>
          <a:p>
            <a:pPr lvl="0">
              <a:lnSpc>
                <a:spcPct val="150000"/>
              </a:lnSpc>
            </a:pPr>
            <a:r>
              <a:rPr lang="en-GB" sz="1400" b="1" dirty="0"/>
              <a:t>Sales value</a:t>
            </a:r>
            <a:endParaRPr lang="en-US" sz="1400" b="1" dirty="0"/>
          </a:p>
          <a:p>
            <a:pPr marL="152400" indent="0">
              <a:lnSpc>
                <a:spcPct val="150000"/>
              </a:lnSpc>
              <a:buNone/>
            </a:pPr>
            <a:endParaRPr lang="en-US" sz="2000" b="1" dirty="0"/>
          </a:p>
          <a:p>
            <a:endParaRPr lang="en-US" dirty="0"/>
          </a:p>
        </p:txBody>
      </p:sp>
    </p:spTree>
    <p:extLst>
      <p:ext uri="{BB962C8B-B14F-4D97-AF65-F5344CB8AC3E}">
        <p14:creationId xmlns:p14="http://schemas.microsoft.com/office/powerpoint/2010/main" val="27864706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C403DD5E-8676-2BD9-73EF-7B713593A205}"/>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5B2B80EB-0225-6F5D-50BD-BC3445E987E3}"/>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All practical work :</a:t>
            </a:r>
            <a:endParaRPr sz="2800" dirty="0">
              <a:solidFill>
                <a:schemeClr val="accent2"/>
              </a:solidFill>
            </a:endParaRPr>
          </a:p>
        </p:txBody>
      </p:sp>
      <p:grpSp>
        <p:nvGrpSpPr>
          <p:cNvPr id="2765" name="Google Shape;2765;p35">
            <a:extLst>
              <a:ext uri="{FF2B5EF4-FFF2-40B4-BE49-F238E27FC236}">
                <a16:creationId xmlns:a16="http://schemas.microsoft.com/office/drawing/2014/main" id="{0E9C61DF-ABE4-F85A-A518-3851062412AB}"/>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ECEBD004-F389-570B-F9EC-5F52BB5996DC}"/>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B9A93BE4-C241-715A-63CF-C09E12FCF7FB}"/>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BDAC5AD7-4915-3492-4DC2-4B2D5464A0EB}"/>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C55683CC-9FEE-E1EA-666D-8B810031BF22}"/>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04102D9-0CC6-B5DB-24E6-05EBA536E1FB}"/>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D4B0114C-5CC3-EBB9-13BA-757F3F3237E2}"/>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FC164772-0160-50B7-2F03-0B7CCEC1D122}"/>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2" name="Picture 1">
            <a:extLst>
              <a:ext uri="{FF2B5EF4-FFF2-40B4-BE49-F238E27FC236}">
                <a16:creationId xmlns:a16="http://schemas.microsoft.com/office/drawing/2014/main" id="{1C4A46E8-7214-B7EB-136F-D14BD35890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816" y="1262304"/>
            <a:ext cx="7315373" cy="3248773"/>
          </a:xfrm>
          <a:prstGeom prst="rect">
            <a:avLst/>
          </a:prstGeom>
        </p:spPr>
      </p:pic>
    </p:spTree>
    <p:extLst>
      <p:ext uri="{BB962C8B-B14F-4D97-AF65-F5344CB8AC3E}">
        <p14:creationId xmlns:p14="http://schemas.microsoft.com/office/powerpoint/2010/main" val="11749575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9A495CF3-824C-A3E5-80E7-99AB2E69C9C3}"/>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31EA5B2E-8AF1-4FA5-E5E4-50490B8BA888}"/>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1:</a:t>
            </a:r>
            <a:endParaRPr sz="2800" dirty="0">
              <a:solidFill>
                <a:schemeClr val="accent2"/>
              </a:solidFill>
            </a:endParaRPr>
          </a:p>
        </p:txBody>
      </p:sp>
      <p:grpSp>
        <p:nvGrpSpPr>
          <p:cNvPr id="2765" name="Google Shape;2765;p35">
            <a:extLst>
              <a:ext uri="{FF2B5EF4-FFF2-40B4-BE49-F238E27FC236}">
                <a16:creationId xmlns:a16="http://schemas.microsoft.com/office/drawing/2014/main" id="{0549ED6D-8DFB-759D-29A1-F7C73B503F67}"/>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F239D56B-7746-8AB5-374F-B070D00CA9AA}"/>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0BF311E6-7A14-BF64-5DA8-E0162FC38B32}"/>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DC3AE2F5-9223-6F93-EA01-880FD9FE0E40}"/>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8F5589FB-4B4A-CEEA-ED63-25BCDE34DA6F}"/>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CFF7DFEE-7202-F358-6C77-1D1CB4242DBF}"/>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39E95C80-91F6-A850-88DB-E8676FFDB856}"/>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9B086F4D-81A2-0871-5E8A-C80800FD3D64}"/>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4" name="Picture 3">
            <a:extLst>
              <a:ext uri="{FF2B5EF4-FFF2-40B4-BE49-F238E27FC236}">
                <a16:creationId xmlns:a16="http://schemas.microsoft.com/office/drawing/2014/main" id="{1FF18ED2-1590-D32B-D66A-EE19B6A29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711" y="1592913"/>
            <a:ext cx="6246498" cy="2825413"/>
          </a:xfrm>
          <a:prstGeom prst="rect">
            <a:avLst/>
          </a:prstGeom>
        </p:spPr>
      </p:pic>
    </p:spTree>
    <p:extLst>
      <p:ext uri="{BB962C8B-B14F-4D97-AF65-F5344CB8AC3E}">
        <p14:creationId xmlns:p14="http://schemas.microsoft.com/office/powerpoint/2010/main" val="12015876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A83CFEF4-5739-EF83-E982-4C724EE57B35}"/>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EE72462A-7BD1-069F-CD39-05BFA2F4A9A6}"/>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2:</a:t>
            </a:r>
            <a:endParaRPr sz="2800" dirty="0">
              <a:solidFill>
                <a:schemeClr val="accent2"/>
              </a:solidFill>
            </a:endParaRPr>
          </a:p>
        </p:txBody>
      </p:sp>
      <p:grpSp>
        <p:nvGrpSpPr>
          <p:cNvPr id="2765" name="Google Shape;2765;p35">
            <a:extLst>
              <a:ext uri="{FF2B5EF4-FFF2-40B4-BE49-F238E27FC236}">
                <a16:creationId xmlns:a16="http://schemas.microsoft.com/office/drawing/2014/main" id="{949E43E4-57C5-AA8C-4A60-410C1A91FE7D}"/>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3B5BD179-C0BB-D4DC-18FE-862C9C750D7F}"/>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081AECB0-20B1-CB6E-624B-07E7951530E1}"/>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916AE277-1881-AF99-142B-BE17F553FB13}"/>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63D7F363-C39E-027D-F315-FA3E0DA5D7F7}"/>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3636BAB-1DDC-6BF6-74CA-E5CEA6086939}"/>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A19D936A-1F8F-B332-F08F-C924ABD8539E}"/>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14D9E470-358D-52FF-5497-82A5766EC36F}"/>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5" name="Picture 4">
            <a:extLst>
              <a:ext uri="{FF2B5EF4-FFF2-40B4-BE49-F238E27FC236}">
                <a16:creationId xmlns:a16="http://schemas.microsoft.com/office/drawing/2014/main" id="{1A24C656-B8CA-5733-0E19-2BBF2819F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816" y="1262304"/>
            <a:ext cx="7315373" cy="3248773"/>
          </a:xfrm>
          <a:prstGeom prst="rect">
            <a:avLst/>
          </a:prstGeom>
        </p:spPr>
      </p:pic>
    </p:spTree>
    <p:extLst>
      <p:ext uri="{BB962C8B-B14F-4D97-AF65-F5344CB8AC3E}">
        <p14:creationId xmlns:p14="http://schemas.microsoft.com/office/powerpoint/2010/main" val="39445336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E68398AC-F40F-B6C6-A032-C659A3581873}"/>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F2E1D762-D04B-6512-9853-DA6BA74C8807}"/>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3:</a:t>
            </a:r>
            <a:endParaRPr sz="2800" dirty="0">
              <a:solidFill>
                <a:schemeClr val="accent2"/>
              </a:solidFill>
            </a:endParaRPr>
          </a:p>
        </p:txBody>
      </p:sp>
      <p:grpSp>
        <p:nvGrpSpPr>
          <p:cNvPr id="2765" name="Google Shape;2765;p35">
            <a:extLst>
              <a:ext uri="{FF2B5EF4-FFF2-40B4-BE49-F238E27FC236}">
                <a16:creationId xmlns:a16="http://schemas.microsoft.com/office/drawing/2014/main" id="{A251726F-7D67-357D-5244-53BDA8605DDF}"/>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2C7AEFD3-0595-B384-F753-DE9760FEF488}"/>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1919E696-7024-77C8-376F-F89627014D73}"/>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ACD84AA6-779C-3F45-8F17-3DA02A7A5B6B}"/>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35C1D8AB-CB54-FC87-181A-7FDF6AE16267}"/>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96665913-39C3-461F-B75E-8FE215D10428}"/>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3C78EBB2-419A-B1B2-3956-FABAEFF85BB4}"/>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A0ACC5EA-9B54-75ED-0A7E-360651588745}"/>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4" name="Picture 3">
            <a:extLst>
              <a:ext uri="{FF2B5EF4-FFF2-40B4-BE49-F238E27FC236}">
                <a16:creationId xmlns:a16="http://schemas.microsoft.com/office/drawing/2014/main" id="{9B69AA40-0C72-8006-EB41-20CD61DD8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34" y="1469477"/>
            <a:ext cx="7018018" cy="2918842"/>
          </a:xfrm>
          <a:prstGeom prst="rect">
            <a:avLst/>
          </a:prstGeom>
        </p:spPr>
      </p:pic>
    </p:spTree>
    <p:extLst>
      <p:ext uri="{BB962C8B-B14F-4D97-AF65-F5344CB8AC3E}">
        <p14:creationId xmlns:p14="http://schemas.microsoft.com/office/powerpoint/2010/main" val="19261992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B7E547DE-8A06-CABE-0F97-ED45BEB496BA}"/>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2AA4E81F-D83A-DE67-4C97-C02596F668B0}"/>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4:</a:t>
            </a:r>
            <a:endParaRPr sz="2800" dirty="0">
              <a:solidFill>
                <a:schemeClr val="accent2"/>
              </a:solidFill>
            </a:endParaRPr>
          </a:p>
        </p:txBody>
      </p:sp>
      <p:grpSp>
        <p:nvGrpSpPr>
          <p:cNvPr id="2765" name="Google Shape;2765;p35">
            <a:extLst>
              <a:ext uri="{FF2B5EF4-FFF2-40B4-BE49-F238E27FC236}">
                <a16:creationId xmlns:a16="http://schemas.microsoft.com/office/drawing/2014/main" id="{A3D40041-B0F8-B0AE-FCBC-097897A459E3}"/>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6AF38C0D-BC9E-2BAD-2536-FDB04FA8EA7E}"/>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C240AA21-2E03-AF67-33B1-30ACC574EA5C}"/>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1784C528-410C-6B2E-E11A-627160A24D0B}"/>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AB47A0FE-8F12-8E90-46D3-CB73E7933081}"/>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E5F97E50-B7DB-9FBD-138D-8129E469F110}"/>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12491B5B-9FA6-AEF5-EF4F-7193EC25EC01}"/>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A9B352DA-0F2B-7B2D-BADF-C81FBDE1FC08}"/>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4" name="Picture 3">
            <a:extLst>
              <a:ext uri="{FF2B5EF4-FFF2-40B4-BE49-F238E27FC236}">
                <a16:creationId xmlns:a16="http://schemas.microsoft.com/office/drawing/2014/main" id="{8321FEF2-912E-49EA-6271-C23170785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08" y="1292162"/>
            <a:ext cx="7209465" cy="2806504"/>
          </a:xfrm>
          <a:prstGeom prst="rect">
            <a:avLst/>
          </a:prstGeom>
        </p:spPr>
      </p:pic>
    </p:spTree>
    <p:extLst>
      <p:ext uri="{BB962C8B-B14F-4D97-AF65-F5344CB8AC3E}">
        <p14:creationId xmlns:p14="http://schemas.microsoft.com/office/powerpoint/2010/main" val="40455861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5"/>
        <p:cNvGrpSpPr/>
        <p:nvPr/>
      </p:nvGrpSpPr>
      <p:grpSpPr>
        <a:xfrm>
          <a:off x="0" y="0"/>
          <a:ext cx="0" cy="0"/>
          <a:chOff x="0" y="0"/>
          <a:chExt cx="0" cy="0"/>
        </a:xfrm>
      </p:grpSpPr>
      <p:sp>
        <p:nvSpPr>
          <p:cNvPr id="2776" name="Google Shape;2776;p3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TABLE OF </a:t>
            </a:r>
            <a:r>
              <a:rPr lang="en" sz="3200" dirty="0">
                <a:solidFill>
                  <a:schemeClr val="accent2"/>
                </a:solidFill>
              </a:rPr>
              <a:t>CONTENTS</a:t>
            </a:r>
            <a:endParaRPr sz="3200" dirty="0">
              <a:solidFill>
                <a:schemeClr val="accent2"/>
              </a:solidFill>
            </a:endParaRPr>
          </a:p>
        </p:txBody>
      </p:sp>
      <p:sp>
        <p:nvSpPr>
          <p:cNvPr id="2777" name="Google Shape;2777;p36"/>
          <p:cNvSpPr txBox="1">
            <a:spLocks noGrp="1"/>
          </p:cNvSpPr>
          <p:nvPr>
            <p:ph type="title" idx="2"/>
          </p:nvPr>
        </p:nvSpPr>
        <p:spPr>
          <a:xfrm>
            <a:off x="958779" y="1205144"/>
            <a:ext cx="2544585" cy="371764"/>
          </a:xfrm>
          <a:prstGeom prst="rect">
            <a:avLst/>
          </a:prstGeom>
        </p:spPr>
        <p:txBody>
          <a:bodyPr spcFirstLastPara="1" wrap="square" lIns="91425" tIns="91425" rIns="91425" bIns="91425" anchor="ctr" anchorCtr="0">
            <a:noAutofit/>
          </a:bodyPr>
          <a:lstStyle/>
          <a:p>
            <a:pPr lvl="0"/>
            <a:r>
              <a:rPr lang="en-US" dirty="0"/>
              <a:t>Introduction</a:t>
            </a:r>
          </a:p>
        </p:txBody>
      </p:sp>
      <p:sp>
        <p:nvSpPr>
          <p:cNvPr id="2779" name="Google Shape;2779;p36"/>
          <p:cNvSpPr txBox="1">
            <a:spLocks noGrp="1"/>
          </p:cNvSpPr>
          <p:nvPr>
            <p:ph type="title" idx="3"/>
          </p:nvPr>
        </p:nvSpPr>
        <p:spPr>
          <a:xfrm>
            <a:off x="566757" y="1109826"/>
            <a:ext cx="784045" cy="4698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2795" name="Google Shape;2795;p36"/>
          <p:cNvGrpSpPr/>
          <p:nvPr/>
        </p:nvGrpSpPr>
        <p:grpSpPr>
          <a:xfrm>
            <a:off x="7812807" y="997962"/>
            <a:ext cx="1520982" cy="302065"/>
            <a:chOff x="5642557" y="-150670"/>
            <a:chExt cx="1520982" cy="302065"/>
          </a:xfrm>
        </p:grpSpPr>
        <p:sp>
          <p:nvSpPr>
            <p:cNvPr id="2796" name="Google Shape;2796;p3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779;p36">
            <a:extLst>
              <a:ext uri="{FF2B5EF4-FFF2-40B4-BE49-F238E27FC236}">
                <a16:creationId xmlns:a16="http://schemas.microsoft.com/office/drawing/2014/main" id="{4CB6311D-DAB1-4E82-DE4A-685D98A30779}"/>
              </a:ext>
            </a:extLst>
          </p:cNvPr>
          <p:cNvSpPr txBox="1">
            <a:spLocks/>
          </p:cNvSpPr>
          <p:nvPr/>
        </p:nvSpPr>
        <p:spPr>
          <a:xfrm>
            <a:off x="573975" y="1629614"/>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02</a:t>
            </a:r>
          </a:p>
        </p:txBody>
      </p:sp>
      <p:sp>
        <p:nvSpPr>
          <p:cNvPr id="35" name="Google Shape;2779;p36">
            <a:extLst>
              <a:ext uri="{FF2B5EF4-FFF2-40B4-BE49-F238E27FC236}">
                <a16:creationId xmlns:a16="http://schemas.microsoft.com/office/drawing/2014/main" id="{17538FB2-3120-A344-5AA0-576D33F8577D}"/>
              </a:ext>
            </a:extLst>
          </p:cNvPr>
          <p:cNvSpPr txBox="1">
            <a:spLocks/>
          </p:cNvSpPr>
          <p:nvPr/>
        </p:nvSpPr>
        <p:spPr>
          <a:xfrm>
            <a:off x="593012" y="3676496"/>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06</a:t>
            </a:r>
          </a:p>
        </p:txBody>
      </p:sp>
      <p:sp>
        <p:nvSpPr>
          <p:cNvPr id="37" name="Google Shape;2779;p36">
            <a:extLst>
              <a:ext uri="{FF2B5EF4-FFF2-40B4-BE49-F238E27FC236}">
                <a16:creationId xmlns:a16="http://schemas.microsoft.com/office/drawing/2014/main" id="{BD280B6A-A455-7D51-430D-F48E6D0762A1}"/>
              </a:ext>
            </a:extLst>
          </p:cNvPr>
          <p:cNvSpPr txBox="1">
            <a:spLocks/>
          </p:cNvSpPr>
          <p:nvPr/>
        </p:nvSpPr>
        <p:spPr>
          <a:xfrm>
            <a:off x="598469" y="2145728"/>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03</a:t>
            </a:r>
          </a:p>
        </p:txBody>
      </p:sp>
      <p:sp>
        <p:nvSpPr>
          <p:cNvPr id="38" name="Google Shape;2779;p36">
            <a:extLst>
              <a:ext uri="{FF2B5EF4-FFF2-40B4-BE49-F238E27FC236}">
                <a16:creationId xmlns:a16="http://schemas.microsoft.com/office/drawing/2014/main" id="{FB3D56A3-1F2B-1E1F-9A80-98DE50E6467D}"/>
              </a:ext>
            </a:extLst>
          </p:cNvPr>
          <p:cNvSpPr txBox="1">
            <a:spLocks/>
          </p:cNvSpPr>
          <p:nvPr/>
        </p:nvSpPr>
        <p:spPr>
          <a:xfrm>
            <a:off x="593012" y="2657363"/>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04</a:t>
            </a:r>
          </a:p>
        </p:txBody>
      </p:sp>
      <p:sp>
        <p:nvSpPr>
          <p:cNvPr id="39" name="Google Shape;2779;p36">
            <a:extLst>
              <a:ext uri="{FF2B5EF4-FFF2-40B4-BE49-F238E27FC236}">
                <a16:creationId xmlns:a16="http://schemas.microsoft.com/office/drawing/2014/main" id="{FCCDA2D0-EBA7-53C2-EE81-6FAEAFF7EFDA}"/>
              </a:ext>
            </a:extLst>
          </p:cNvPr>
          <p:cNvSpPr txBox="1">
            <a:spLocks/>
          </p:cNvSpPr>
          <p:nvPr/>
        </p:nvSpPr>
        <p:spPr>
          <a:xfrm>
            <a:off x="593012" y="3164861"/>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05</a:t>
            </a:r>
          </a:p>
        </p:txBody>
      </p:sp>
      <p:sp>
        <p:nvSpPr>
          <p:cNvPr id="47" name="Google Shape;2777;p36">
            <a:extLst>
              <a:ext uri="{FF2B5EF4-FFF2-40B4-BE49-F238E27FC236}">
                <a16:creationId xmlns:a16="http://schemas.microsoft.com/office/drawing/2014/main" id="{924DA4CA-E2F3-DE1B-B727-A58D8FF0AB6E}"/>
              </a:ext>
            </a:extLst>
          </p:cNvPr>
          <p:cNvSpPr txBox="1">
            <a:spLocks/>
          </p:cNvSpPr>
          <p:nvPr/>
        </p:nvSpPr>
        <p:spPr>
          <a:xfrm>
            <a:off x="1350802" y="1699089"/>
            <a:ext cx="2714422" cy="371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 Create New Document</a:t>
            </a:r>
          </a:p>
        </p:txBody>
      </p:sp>
      <p:sp>
        <p:nvSpPr>
          <p:cNvPr id="48" name="Google Shape;2777;p36">
            <a:extLst>
              <a:ext uri="{FF2B5EF4-FFF2-40B4-BE49-F238E27FC236}">
                <a16:creationId xmlns:a16="http://schemas.microsoft.com/office/drawing/2014/main" id="{C6F32FEC-0261-E983-8A4D-AB66F4A3AAB2}"/>
              </a:ext>
            </a:extLst>
          </p:cNvPr>
          <p:cNvSpPr txBox="1">
            <a:spLocks/>
          </p:cNvSpPr>
          <p:nvPr/>
        </p:nvSpPr>
        <p:spPr>
          <a:xfrm>
            <a:off x="1135040" y="2221428"/>
            <a:ext cx="2461881" cy="371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Save Document</a:t>
            </a:r>
          </a:p>
        </p:txBody>
      </p:sp>
      <p:sp>
        <p:nvSpPr>
          <p:cNvPr id="49" name="Google Shape;2777;p36">
            <a:extLst>
              <a:ext uri="{FF2B5EF4-FFF2-40B4-BE49-F238E27FC236}">
                <a16:creationId xmlns:a16="http://schemas.microsoft.com/office/drawing/2014/main" id="{30687C6D-B78E-A4A2-731A-91A035703419}"/>
              </a:ext>
            </a:extLst>
          </p:cNvPr>
          <p:cNvSpPr txBox="1">
            <a:spLocks/>
          </p:cNvSpPr>
          <p:nvPr/>
        </p:nvSpPr>
        <p:spPr>
          <a:xfrm>
            <a:off x="1459230" y="2716444"/>
            <a:ext cx="1958855" cy="371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Formatting Text</a:t>
            </a:r>
          </a:p>
        </p:txBody>
      </p:sp>
      <p:sp>
        <p:nvSpPr>
          <p:cNvPr id="50" name="Google Shape;2777;p36">
            <a:extLst>
              <a:ext uri="{FF2B5EF4-FFF2-40B4-BE49-F238E27FC236}">
                <a16:creationId xmlns:a16="http://schemas.microsoft.com/office/drawing/2014/main" id="{B28984F2-B658-D539-4C45-67917ADEAE22}"/>
              </a:ext>
            </a:extLst>
          </p:cNvPr>
          <p:cNvSpPr txBox="1">
            <a:spLocks/>
          </p:cNvSpPr>
          <p:nvPr/>
        </p:nvSpPr>
        <p:spPr>
          <a:xfrm>
            <a:off x="630977" y="3245018"/>
            <a:ext cx="3470006" cy="371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Find &amp; Replace</a:t>
            </a:r>
          </a:p>
        </p:txBody>
      </p:sp>
      <p:sp>
        <p:nvSpPr>
          <p:cNvPr id="51" name="Google Shape;2777;p36">
            <a:extLst>
              <a:ext uri="{FF2B5EF4-FFF2-40B4-BE49-F238E27FC236}">
                <a16:creationId xmlns:a16="http://schemas.microsoft.com/office/drawing/2014/main" id="{846CE40D-7C81-C788-1590-E6394F0C9D08}"/>
              </a:ext>
            </a:extLst>
          </p:cNvPr>
          <p:cNvSpPr txBox="1">
            <a:spLocks/>
          </p:cNvSpPr>
          <p:nvPr/>
        </p:nvSpPr>
        <p:spPr>
          <a:xfrm>
            <a:off x="1135040" y="3698548"/>
            <a:ext cx="2607237" cy="371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Adding a picture</a:t>
            </a:r>
          </a:p>
        </p:txBody>
      </p:sp>
      <p:sp>
        <p:nvSpPr>
          <p:cNvPr id="52" name="Google Shape;2779;p36">
            <a:extLst>
              <a:ext uri="{FF2B5EF4-FFF2-40B4-BE49-F238E27FC236}">
                <a16:creationId xmlns:a16="http://schemas.microsoft.com/office/drawing/2014/main" id="{0295FB99-EB63-A528-1E74-B1117C83CD7F}"/>
              </a:ext>
            </a:extLst>
          </p:cNvPr>
          <p:cNvSpPr txBox="1">
            <a:spLocks/>
          </p:cNvSpPr>
          <p:nvPr/>
        </p:nvSpPr>
        <p:spPr>
          <a:xfrm>
            <a:off x="4924402" y="1232491"/>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07</a:t>
            </a:r>
          </a:p>
        </p:txBody>
      </p:sp>
      <p:sp>
        <p:nvSpPr>
          <p:cNvPr id="54" name="Google Shape;2779;p36">
            <a:extLst>
              <a:ext uri="{FF2B5EF4-FFF2-40B4-BE49-F238E27FC236}">
                <a16:creationId xmlns:a16="http://schemas.microsoft.com/office/drawing/2014/main" id="{610F1BB8-CBB4-AEAB-3C21-8F7D8BF5ED09}"/>
              </a:ext>
            </a:extLst>
          </p:cNvPr>
          <p:cNvSpPr txBox="1">
            <a:spLocks/>
          </p:cNvSpPr>
          <p:nvPr/>
        </p:nvSpPr>
        <p:spPr>
          <a:xfrm>
            <a:off x="4924402" y="1700478"/>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08</a:t>
            </a:r>
          </a:p>
        </p:txBody>
      </p:sp>
      <p:sp>
        <p:nvSpPr>
          <p:cNvPr id="55" name="Google Shape;2779;p36">
            <a:extLst>
              <a:ext uri="{FF2B5EF4-FFF2-40B4-BE49-F238E27FC236}">
                <a16:creationId xmlns:a16="http://schemas.microsoft.com/office/drawing/2014/main" id="{C526F4D7-3CFD-8A65-5591-24CF4CE75F90}"/>
              </a:ext>
            </a:extLst>
          </p:cNvPr>
          <p:cNvSpPr txBox="1">
            <a:spLocks/>
          </p:cNvSpPr>
          <p:nvPr/>
        </p:nvSpPr>
        <p:spPr>
          <a:xfrm>
            <a:off x="4924403" y="2188591"/>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09</a:t>
            </a:r>
          </a:p>
        </p:txBody>
      </p:sp>
      <p:sp>
        <p:nvSpPr>
          <p:cNvPr id="56" name="Google Shape;2779;p36">
            <a:extLst>
              <a:ext uri="{FF2B5EF4-FFF2-40B4-BE49-F238E27FC236}">
                <a16:creationId xmlns:a16="http://schemas.microsoft.com/office/drawing/2014/main" id="{4B19AAC3-E0C5-0426-B094-A6A758DFDED4}"/>
              </a:ext>
            </a:extLst>
          </p:cNvPr>
          <p:cNvSpPr txBox="1">
            <a:spLocks/>
          </p:cNvSpPr>
          <p:nvPr/>
        </p:nvSpPr>
        <p:spPr>
          <a:xfrm>
            <a:off x="4924404" y="2657363"/>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10</a:t>
            </a:r>
          </a:p>
        </p:txBody>
      </p:sp>
      <p:sp>
        <p:nvSpPr>
          <p:cNvPr id="57" name="Google Shape;2779;p36">
            <a:extLst>
              <a:ext uri="{FF2B5EF4-FFF2-40B4-BE49-F238E27FC236}">
                <a16:creationId xmlns:a16="http://schemas.microsoft.com/office/drawing/2014/main" id="{6880F3C7-9D73-0B83-31BA-7F8E2EB4C30B}"/>
              </a:ext>
            </a:extLst>
          </p:cNvPr>
          <p:cNvSpPr txBox="1">
            <a:spLocks/>
          </p:cNvSpPr>
          <p:nvPr/>
        </p:nvSpPr>
        <p:spPr>
          <a:xfrm>
            <a:off x="4924404" y="3158799"/>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11</a:t>
            </a:r>
          </a:p>
        </p:txBody>
      </p:sp>
      <p:sp>
        <p:nvSpPr>
          <p:cNvPr id="58" name="Google Shape;2779;p36">
            <a:extLst>
              <a:ext uri="{FF2B5EF4-FFF2-40B4-BE49-F238E27FC236}">
                <a16:creationId xmlns:a16="http://schemas.microsoft.com/office/drawing/2014/main" id="{C6BF1482-944B-D56D-83FD-A41C41CAF5F4}"/>
              </a:ext>
            </a:extLst>
          </p:cNvPr>
          <p:cNvSpPr txBox="1">
            <a:spLocks/>
          </p:cNvSpPr>
          <p:nvPr/>
        </p:nvSpPr>
        <p:spPr>
          <a:xfrm>
            <a:off x="4961988" y="3696900"/>
            <a:ext cx="784045" cy="469897"/>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a:t>12</a:t>
            </a:r>
          </a:p>
        </p:txBody>
      </p:sp>
      <p:sp>
        <p:nvSpPr>
          <p:cNvPr id="59" name="Google Shape;2777;p36">
            <a:extLst>
              <a:ext uri="{FF2B5EF4-FFF2-40B4-BE49-F238E27FC236}">
                <a16:creationId xmlns:a16="http://schemas.microsoft.com/office/drawing/2014/main" id="{95E72CFF-9297-3557-C6BF-CAD77FA2F87D}"/>
              </a:ext>
            </a:extLst>
          </p:cNvPr>
          <p:cNvSpPr txBox="1">
            <a:spLocks/>
          </p:cNvSpPr>
          <p:nvPr/>
        </p:nvSpPr>
        <p:spPr>
          <a:xfrm>
            <a:off x="5354011" y="1281903"/>
            <a:ext cx="2544585" cy="371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Adding a Table</a:t>
            </a:r>
          </a:p>
        </p:txBody>
      </p:sp>
      <p:sp>
        <p:nvSpPr>
          <p:cNvPr id="60" name="Google Shape;2777;p36">
            <a:extLst>
              <a:ext uri="{FF2B5EF4-FFF2-40B4-BE49-F238E27FC236}">
                <a16:creationId xmlns:a16="http://schemas.microsoft.com/office/drawing/2014/main" id="{394329FC-E4EA-3EAF-F36B-A91BD34C566F}"/>
              </a:ext>
            </a:extLst>
          </p:cNvPr>
          <p:cNvSpPr txBox="1">
            <a:spLocks/>
          </p:cNvSpPr>
          <p:nvPr/>
        </p:nvSpPr>
        <p:spPr>
          <a:xfrm>
            <a:off x="5427675" y="1729501"/>
            <a:ext cx="3588230" cy="374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Changing Page Orientation</a:t>
            </a:r>
          </a:p>
        </p:txBody>
      </p:sp>
      <p:sp>
        <p:nvSpPr>
          <p:cNvPr id="61" name="Google Shape;2777;p36">
            <a:extLst>
              <a:ext uri="{FF2B5EF4-FFF2-40B4-BE49-F238E27FC236}">
                <a16:creationId xmlns:a16="http://schemas.microsoft.com/office/drawing/2014/main" id="{D434ED63-0952-6530-B2CD-7B5DD500EDF4}"/>
              </a:ext>
            </a:extLst>
          </p:cNvPr>
          <p:cNvSpPr txBox="1">
            <a:spLocks/>
          </p:cNvSpPr>
          <p:nvPr/>
        </p:nvSpPr>
        <p:spPr>
          <a:xfrm>
            <a:off x="5420621" y="2256542"/>
            <a:ext cx="3588229" cy="2851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Adding Header and Footer</a:t>
            </a:r>
          </a:p>
        </p:txBody>
      </p:sp>
      <p:sp>
        <p:nvSpPr>
          <p:cNvPr id="62" name="Google Shape;2777;p36">
            <a:extLst>
              <a:ext uri="{FF2B5EF4-FFF2-40B4-BE49-F238E27FC236}">
                <a16:creationId xmlns:a16="http://schemas.microsoft.com/office/drawing/2014/main" id="{532FC6F8-2005-A9D1-6B74-80296582B938}"/>
              </a:ext>
            </a:extLst>
          </p:cNvPr>
          <p:cNvSpPr txBox="1">
            <a:spLocks/>
          </p:cNvSpPr>
          <p:nvPr/>
        </p:nvSpPr>
        <p:spPr>
          <a:xfrm>
            <a:off x="5530790" y="2664339"/>
            <a:ext cx="3010279" cy="371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Adding Page Numbers</a:t>
            </a:r>
          </a:p>
        </p:txBody>
      </p:sp>
      <p:sp>
        <p:nvSpPr>
          <p:cNvPr id="63" name="Google Shape;2777;p36">
            <a:extLst>
              <a:ext uri="{FF2B5EF4-FFF2-40B4-BE49-F238E27FC236}">
                <a16:creationId xmlns:a16="http://schemas.microsoft.com/office/drawing/2014/main" id="{E857403B-2AEB-DD42-DBE9-11348AC8CAAD}"/>
              </a:ext>
            </a:extLst>
          </p:cNvPr>
          <p:cNvSpPr txBox="1">
            <a:spLocks/>
          </p:cNvSpPr>
          <p:nvPr/>
        </p:nvSpPr>
        <p:spPr>
          <a:xfrm>
            <a:off x="5578598" y="3225175"/>
            <a:ext cx="3215554" cy="517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Spell Check and Grammar Check</a:t>
            </a:r>
          </a:p>
        </p:txBody>
      </p:sp>
      <p:sp>
        <p:nvSpPr>
          <p:cNvPr id="2752" name="Google Shape;2777;p36">
            <a:extLst>
              <a:ext uri="{FF2B5EF4-FFF2-40B4-BE49-F238E27FC236}">
                <a16:creationId xmlns:a16="http://schemas.microsoft.com/office/drawing/2014/main" id="{2B2A3700-1343-5C1B-05A7-BF06EE4D7700}"/>
              </a:ext>
            </a:extLst>
          </p:cNvPr>
          <p:cNvSpPr txBox="1">
            <a:spLocks/>
          </p:cNvSpPr>
          <p:nvPr/>
        </p:nvSpPr>
        <p:spPr>
          <a:xfrm>
            <a:off x="5354011" y="3774629"/>
            <a:ext cx="2364850" cy="371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Conclusion</a:t>
            </a: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398498C3-2C1E-8B60-71D7-E04B92F49C36}"/>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485608C7-B303-8091-A479-C444FE6DA78D}"/>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5:</a:t>
            </a:r>
            <a:endParaRPr sz="2800" dirty="0">
              <a:solidFill>
                <a:schemeClr val="accent2"/>
              </a:solidFill>
            </a:endParaRPr>
          </a:p>
        </p:txBody>
      </p:sp>
      <p:grpSp>
        <p:nvGrpSpPr>
          <p:cNvPr id="2765" name="Google Shape;2765;p35">
            <a:extLst>
              <a:ext uri="{FF2B5EF4-FFF2-40B4-BE49-F238E27FC236}">
                <a16:creationId xmlns:a16="http://schemas.microsoft.com/office/drawing/2014/main" id="{C1A4BD0E-CDA1-49A7-C590-C24949A10BE5}"/>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97E0FB18-020A-4307-0B6F-48D1E5DFB487}"/>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D485E42C-362E-C647-F4A4-46212C014BC7}"/>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075C8051-5183-F149-5C9F-40751A678A9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CBEC9442-6D6D-2E41-4038-342F1A8225C5}"/>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B962ABE1-06D3-C2A5-04D8-87F618A5B735}"/>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E14BCA82-202A-0B0E-C427-6E4AF9B6DA6F}"/>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0BF7C8C6-E468-2E9B-9BA7-E2217867AF19}"/>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2" name="Picture 1">
            <a:extLst>
              <a:ext uri="{FF2B5EF4-FFF2-40B4-BE49-F238E27FC236}">
                <a16:creationId xmlns:a16="http://schemas.microsoft.com/office/drawing/2014/main" id="{41FB57D1-F532-C991-33B2-C3DBB5C67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243" y="1077707"/>
            <a:ext cx="5690833" cy="3232294"/>
          </a:xfrm>
          <a:prstGeom prst="rect">
            <a:avLst/>
          </a:prstGeom>
        </p:spPr>
      </p:pic>
    </p:spTree>
    <p:extLst>
      <p:ext uri="{BB962C8B-B14F-4D97-AF65-F5344CB8AC3E}">
        <p14:creationId xmlns:p14="http://schemas.microsoft.com/office/powerpoint/2010/main" val="41050050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04C6C65F-771B-0663-1380-FB9AD628C056}"/>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E3747A31-824A-4B31-01FB-AB686C16EF24}"/>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6:</a:t>
            </a:r>
            <a:endParaRPr sz="2800" dirty="0">
              <a:solidFill>
                <a:schemeClr val="accent2"/>
              </a:solidFill>
            </a:endParaRPr>
          </a:p>
        </p:txBody>
      </p:sp>
      <p:grpSp>
        <p:nvGrpSpPr>
          <p:cNvPr id="2765" name="Google Shape;2765;p35">
            <a:extLst>
              <a:ext uri="{FF2B5EF4-FFF2-40B4-BE49-F238E27FC236}">
                <a16:creationId xmlns:a16="http://schemas.microsoft.com/office/drawing/2014/main" id="{2B96294B-25DD-883D-2D6B-7776DCBDE66C}"/>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0CE7D9CB-5B0E-9545-2D3B-A78831A6C158}"/>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AE8A891E-C84B-94C9-392D-C86E4326CA29}"/>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8BCAC3E0-EAE1-8AEA-7A08-5B5D6C75E621}"/>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AEBA405E-43D0-15A0-7D7C-0C584CC35052}"/>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CBFB3F56-B4B5-5840-0003-49944946886A}"/>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ABF6AA8B-B228-94C9-7263-941EC82EE935}"/>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245D3A89-366C-A626-7804-A36D871AED97}"/>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2" name="Picture 1">
            <a:extLst>
              <a:ext uri="{FF2B5EF4-FFF2-40B4-BE49-F238E27FC236}">
                <a16:creationId xmlns:a16="http://schemas.microsoft.com/office/drawing/2014/main" id="{72071B89-E276-F8A7-0290-3B1E3A801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41" y="1584306"/>
            <a:ext cx="6489721" cy="2150412"/>
          </a:xfrm>
          <a:prstGeom prst="rect">
            <a:avLst/>
          </a:prstGeom>
        </p:spPr>
      </p:pic>
    </p:spTree>
    <p:extLst>
      <p:ext uri="{BB962C8B-B14F-4D97-AF65-F5344CB8AC3E}">
        <p14:creationId xmlns:p14="http://schemas.microsoft.com/office/powerpoint/2010/main" val="27044872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69920B66-4217-FFFB-1158-491C4E41EDA2}"/>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187A5FEB-8049-21AB-0CA4-1022045925A0}"/>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7:</a:t>
            </a:r>
            <a:endParaRPr sz="2800" dirty="0">
              <a:solidFill>
                <a:schemeClr val="accent2"/>
              </a:solidFill>
            </a:endParaRPr>
          </a:p>
        </p:txBody>
      </p:sp>
      <p:grpSp>
        <p:nvGrpSpPr>
          <p:cNvPr id="2765" name="Google Shape;2765;p35">
            <a:extLst>
              <a:ext uri="{FF2B5EF4-FFF2-40B4-BE49-F238E27FC236}">
                <a16:creationId xmlns:a16="http://schemas.microsoft.com/office/drawing/2014/main" id="{07F4DA33-FDFF-E2FD-B3D3-7FC1DE176DF9}"/>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D6895F6A-FC62-6514-1EF7-75C218172A46}"/>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90211DA9-A810-A4A3-7CED-393B3F98FDF8}"/>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9DE7F6D5-542D-05AE-6371-0F942ED11232}"/>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CED05CB6-19CF-6BE2-98C8-0C4E6E0713E2}"/>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AF836EEB-47F4-C3C2-F3B8-6249767D440B}"/>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C0B6563B-F639-FDC6-7A77-9F792E1E2246}"/>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529FF1D8-4B11-6A68-8C22-4BF641B7AD48}"/>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2" name="Picture 1">
            <a:extLst>
              <a:ext uri="{FF2B5EF4-FFF2-40B4-BE49-F238E27FC236}">
                <a16:creationId xmlns:a16="http://schemas.microsoft.com/office/drawing/2014/main" id="{3CAB250D-16EC-06F6-9790-83CA96FEE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702" y="1371901"/>
            <a:ext cx="6455641" cy="2647026"/>
          </a:xfrm>
          <a:prstGeom prst="rect">
            <a:avLst/>
          </a:prstGeom>
        </p:spPr>
      </p:pic>
    </p:spTree>
    <p:extLst>
      <p:ext uri="{BB962C8B-B14F-4D97-AF65-F5344CB8AC3E}">
        <p14:creationId xmlns:p14="http://schemas.microsoft.com/office/powerpoint/2010/main" val="29995848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BE9BB21E-B8F6-18BA-6E65-D4876E2206EB}"/>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D8C13155-33CA-C332-8D12-EB7CFD276E62}"/>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8:</a:t>
            </a:r>
            <a:endParaRPr sz="2800" dirty="0">
              <a:solidFill>
                <a:schemeClr val="accent2"/>
              </a:solidFill>
            </a:endParaRPr>
          </a:p>
        </p:txBody>
      </p:sp>
      <p:grpSp>
        <p:nvGrpSpPr>
          <p:cNvPr id="2765" name="Google Shape;2765;p35">
            <a:extLst>
              <a:ext uri="{FF2B5EF4-FFF2-40B4-BE49-F238E27FC236}">
                <a16:creationId xmlns:a16="http://schemas.microsoft.com/office/drawing/2014/main" id="{C7DD2F4E-E8B8-3560-1300-BE63E8379F63}"/>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2739468F-2FA4-1CEB-DBB4-500028F7EF7C}"/>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5E355599-0EE7-649D-A422-518C50C14EFB}"/>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5C66BE2A-C581-3BF6-FB37-8FA78B398C65}"/>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22B9B6A7-45A9-2081-834E-FEAFF52ED658}"/>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BA193446-083A-29B1-40A1-57015A49B7A1}"/>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2382E06A-C2A8-64D5-48D8-BBD7867FC74F}"/>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1D8ECBF3-5472-1307-B89D-CBAFE6D64E86}"/>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2" name="Picture 1">
            <a:extLst>
              <a:ext uri="{FF2B5EF4-FFF2-40B4-BE49-F238E27FC236}">
                <a16:creationId xmlns:a16="http://schemas.microsoft.com/office/drawing/2014/main" id="{041230C4-EE0F-71C8-75CD-B15D732F8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563" y="1434540"/>
            <a:ext cx="6543780" cy="2908075"/>
          </a:xfrm>
          <a:prstGeom prst="rect">
            <a:avLst/>
          </a:prstGeom>
        </p:spPr>
      </p:pic>
    </p:spTree>
    <p:extLst>
      <p:ext uri="{BB962C8B-B14F-4D97-AF65-F5344CB8AC3E}">
        <p14:creationId xmlns:p14="http://schemas.microsoft.com/office/powerpoint/2010/main" val="881114142"/>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9BB31CDD-3452-C9D8-D0AF-1890E66BD7F5}"/>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DB3BF1B7-F8A0-9843-8DFC-A236394AE3BA}"/>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9:</a:t>
            </a:r>
            <a:endParaRPr sz="2800" dirty="0">
              <a:solidFill>
                <a:schemeClr val="accent2"/>
              </a:solidFill>
            </a:endParaRPr>
          </a:p>
        </p:txBody>
      </p:sp>
      <p:grpSp>
        <p:nvGrpSpPr>
          <p:cNvPr id="2765" name="Google Shape;2765;p35">
            <a:extLst>
              <a:ext uri="{FF2B5EF4-FFF2-40B4-BE49-F238E27FC236}">
                <a16:creationId xmlns:a16="http://schemas.microsoft.com/office/drawing/2014/main" id="{56F6603A-DFB2-9B3C-B938-2B2D2294BAC5}"/>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627D7668-74F3-9E26-7ECF-33966467D3E5}"/>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6C49CC3C-4481-A605-A7E3-6FE373529ABA}"/>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803F4D43-7041-930A-87E2-643135F085DA}"/>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A362892C-0ACC-F6F2-AC8B-307CCF63F7B0}"/>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0D547449-AA5C-9DAC-CEBE-0EBB1CFC65DA}"/>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F78F5D9A-8F3F-69DA-4E94-FDEEF60A4F98}"/>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4E44808F-25EF-A122-7B26-B4DD648EEA3D}"/>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4" name="Picture 3">
            <a:extLst>
              <a:ext uri="{FF2B5EF4-FFF2-40B4-BE49-F238E27FC236}">
                <a16:creationId xmlns:a16="http://schemas.microsoft.com/office/drawing/2014/main" id="{0101EFEA-5FD6-ECD6-DA22-E741DFC8B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444" y="1253697"/>
            <a:ext cx="6010857" cy="3562350"/>
          </a:xfrm>
          <a:prstGeom prst="rect">
            <a:avLst/>
          </a:prstGeom>
        </p:spPr>
      </p:pic>
    </p:spTree>
    <p:extLst>
      <p:ext uri="{BB962C8B-B14F-4D97-AF65-F5344CB8AC3E}">
        <p14:creationId xmlns:p14="http://schemas.microsoft.com/office/powerpoint/2010/main" val="684184076"/>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3064325B-3632-2B0D-2EF6-A1685B7BBC8A}"/>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57D96387-2B47-8F80-C421-E2F79416F036}"/>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10:</a:t>
            </a:r>
            <a:endParaRPr sz="2800" dirty="0">
              <a:solidFill>
                <a:schemeClr val="accent2"/>
              </a:solidFill>
            </a:endParaRPr>
          </a:p>
        </p:txBody>
      </p:sp>
      <p:grpSp>
        <p:nvGrpSpPr>
          <p:cNvPr id="2765" name="Google Shape;2765;p35">
            <a:extLst>
              <a:ext uri="{FF2B5EF4-FFF2-40B4-BE49-F238E27FC236}">
                <a16:creationId xmlns:a16="http://schemas.microsoft.com/office/drawing/2014/main" id="{65643B7E-B3DA-2D1E-54B9-9F99FC85E6F2}"/>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6935E16C-3FA7-E3D9-5C37-610679A10A83}"/>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59F7786D-8AB8-CACD-1312-15598F91A777}"/>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26EE2351-384E-6620-5DA2-B559152906B6}"/>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BC1EDCDA-723F-E66D-BA74-90C1AF7E1F34}"/>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B3F9CD2D-1355-0DA3-3E4C-74AF16B39148}"/>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F9E9F998-11DB-65FE-9733-993EE185E013}"/>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D99C7833-A35D-E462-CFE3-1558D5E53FE3}"/>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4" name="Picture 3">
            <a:extLst>
              <a:ext uri="{FF2B5EF4-FFF2-40B4-BE49-F238E27FC236}">
                <a16:creationId xmlns:a16="http://schemas.microsoft.com/office/drawing/2014/main" id="{82695CC4-EE53-D379-5819-3B6C5F83A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05" y="1070244"/>
            <a:ext cx="6238338" cy="3483823"/>
          </a:xfrm>
          <a:prstGeom prst="rect">
            <a:avLst/>
          </a:prstGeom>
        </p:spPr>
      </p:pic>
    </p:spTree>
    <p:extLst>
      <p:ext uri="{BB962C8B-B14F-4D97-AF65-F5344CB8AC3E}">
        <p14:creationId xmlns:p14="http://schemas.microsoft.com/office/powerpoint/2010/main" val="6996402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12E0CB82-0B28-A935-9186-1DAB3494E1DC}"/>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93D32443-51B8-E57A-D8B2-ABCBAC5AA493}"/>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11:</a:t>
            </a:r>
            <a:endParaRPr sz="2800" dirty="0">
              <a:solidFill>
                <a:schemeClr val="accent2"/>
              </a:solidFill>
            </a:endParaRPr>
          </a:p>
        </p:txBody>
      </p:sp>
      <p:grpSp>
        <p:nvGrpSpPr>
          <p:cNvPr id="2765" name="Google Shape;2765;p35">
            <a:extLst>
              <a:ext uri="{FF2B5EF4-FFF2-40B4-BE49-F238E27FC236}">
                <a16:creationId xmlns:a16="http://schemas.microsoft.com/office/drawing/2014/main" id="{F213EF5D-5C13-C31B-E6DD-E6C3E7C79E2F}"/>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B75B1E85-96B4-8678-0065-6354E8238C77}"/>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DF406274-C5B4-1691-88B2-DBF3E301412F}"/>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C79FE181-01D5-75A8-3104-5D9B025B4495}"/>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3B7C5B11-0914-CDCF-C63C-EFDAFB759B6C}"/>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966F9DA-9B9C-C911-FC91-F728FE3E5843}"/>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B01FC758-08CD-34AA-A518-754583805BCC}"/>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2F41CD79-A26D-DBD0-F35E-826B27D16DC0}"/>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4" name="Picture 3">
            <a:extLst>
              <a:ext uri="{FF2B5EF4-FFF2-40B4-BE49-F238E27FC236}">
                <a16:creationId xmlns:a16="http://schemas.microsoft.com/office/drawing/2014/main" id="{568B516D-F979-6D8A-26C9-738B3C987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96" y="1366092"/>
            <a:ext cx="5850475" cy="2757195"/>
          </a:xfrm>
          <a:prstGeom prst="rect">
            <a:avLst/>
          </a:prstGeom>
        </p:spPr>
      </p:pic>
    </p:spTree>
    <p:extLst>
      <p:ext uri="{BB962C8B-B14F-4D97-AF65-F5344CB8AC3E}">
        <p14:creationId xmlns:p14="http://schemas.microsoft.com/office/powerpoint/2010/main" val="4173680817"/>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5DF8C411-D6EE-0BEA-761D-9E742CEC7BEF}"/>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986B2DC1-79F4-5064-85D1-EE6674F22796}"/>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12:</a:t>
            </a:r>
            <a:endParaRPr sz="2800" dirty="0">
              <a:solidFill>
                <a:schemeClr val="accent2"/>
              </a:solidFill>
            </a:endParaRPr>
          </a:p>
        </p:txBody>
      </p:sp>
      <p:grpSp>
        <p:nvGrpSpPr>
          <p:cNvPr id="2765" name="Google Shape;2765;p35">
            <a:extLst>
              <a:ext uri="{FF2B5EF4-FFF2-40B4-BE49-F238E27FC236}">
                <a16:creationId xmlns:a16="http://schemas.microsoft.com/office/drawing/2014/main" id="{DB089371-21C4-E336-E218-BD7340ACAE6C}"/>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B8EF5E13-7E05-EB81-547E-D67C401DB4E5}"/>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F611B8F0-9083-0B49-A929-63FA944C3046}"/>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1DFACD9E-C61F-A045-97F9-33C404954370}"/>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661D7AC5-F471-E0DB-0A4E-BB62B8E54742}"/>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EA14DD67-FC9C-6086-2611-97C4AA3144D0}"/>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6248F9F7-0091-2286-4DFE-413FE590E5D7}"/>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4DAC9602-BE16-2378-6EE6-0F83B341E65E}"/>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4" name="Picture 3">
            <a:extLst>
              <a:ext uri="{FF2B5EF4-FFF2-40B4-BE49-F238E27FC236}">
                <a16:creationId xmlns:a16="http://schemas.microsoft.com/office/drawing/2014/main" id="{F6EEE41E-B5A8-5B89-8579-D4B7F6E82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444" y="1132651"/>
            <a:ext cx="5768486" cy="3092450"/>
          </a:xfrm>
          <a:prstGeom prst="rect">
            <a:avLst/>
          </a:prstGeom>
        </p:spPr>
      </p:pic>
    </p:spTree>
    <p:extLst>
      <p:ext uri="{BB962C8B-B14F-4D97-AF65-F5344CB8AC3E}">
        <p14:creationId xmlns:p14="http://schemas.microsoft.com/office/powerpoint/2010/main" val="50085320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C4634FAD-388D-1D0B-29B9-341C109317B9}"/>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04EF9CA4-61ED-EB84-1BA3-0FC64FB325E6}"/>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Step 13:</a:t>
            </a:r>
            <a:endParaRPr sz="2800" dirty="0">
              <a:solidFill>
                <a:schemeClr val="accent2"/>
              </a:solidFill>
            </a:endParaRPr>
          </a:p>
        </p:txBody>
      </p:sp>
      <p:grpSp>
        <p:nvGrpSpPr>
          <p:cNvPr id="2765" name="Google Shape;2765;p35">
            <a:extLst>
              <a:ext uri="{FF2B5EF4-FFF2-40B4-BE49-F238E27FC236}">
                <a16:creationId xmlns:a16="http://schemas.microsoft.com/office/drawing/2014/main" id="{B0F9D39E-04E4-A683-2B72-2EB060923CFA}"/>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B467CF04-FBC2-782C-C0D8-39A971064FF0}"/>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839243B0-2AE2-79E7-4C36-6761F2D621E0}"/>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905D6395-4427-95FA-8C64-9E261750E176}"/>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1B5EBAA1-4CD6-713D-CB10-44586DD5F51E}"/>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06FBB06-BBA9-8A77-E68B-CEFA942CD581}"/>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4A015896-F00F-BE58-3239-9AF2BB20B8E7}"/>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DD46E4FC-FDF5-6AB3-4BD5-4E73B52FC43D}"/>
              </a:ext>
            </a:extLst>
          </p:cNvPr>
          <p:cNvSpPr>
            <a:spLocks noGrp="1"/>
          </p:cNvSpPr>
          <p:nvPr>
            <p:ph type="body" idx="1"/>
          </p:nvPr>
        </p:nvSpPr>
        <p:spPr>
          <a:xfrm>
            <a:off x="713099" y="1020213"/>
            <a:ext cx="7831305" cy="3583887"/>
          </a:xfrm>
        </p:spPr>
        <p:txBody>
          <a:bodyPr/>
          <a:lstStyle/>
          <a:p>
            <a:pPr marL="152400" indent="0">
              <a:lnSpc>
                <a:spcPct val="150000"/>
              </a:lnSpc>
              <a:buNone/>
            </a:pPr>
            <a:endParaRPr lang="en-US" sz="2000" b="1" dirty="0"/>
          </a:p>
          <a:p>
            <a:endParaRPr lang="en-US" dirty="0"/>
          </a:p>
        </p:txBody>
      </p:sp>
      <p:pic>
        <p:nvPicPr>
          <p:cNvPr id="2" name="Picture 1">
            <a:extLst>
              <a:ext uri="{FF2B5EF4-FFF2-40B4-BE49-F238E27FC236}">
                <a16:creationId xmlns:a16="http://schemas.microsoft.com/office/drawing/2014/main" id="{8BD0A4CE-3C68-9B66-D356-84921ECDCB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879" y="1262304"/>
            <a:ext cx="6710464" cy="3462731"/>
          </a:xfrm>
          <a:prstGeom prst="rect">
            <a:avLst/>
          </a:prstGeom>
        </p:spPr>
      </p:pic>
    </p:spTree>
    <p:extLst>
      <p:ext uri="{BB962C8B-B14F-4D97-AF65-F5344CB8AC3E}">
        <p14:creationId xmlns:p14="http://schemas.microsoft.com/office/powerpoint/2010/main" val="6452478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797CA068-33CB-4ACD-5EA7-FE6BDEA41CE4}"/>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D539CDC4-BC1D-8606-736E-20EBF0FE68A9}"/>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Purpose of this task:</a:t>
            </a:r>
            <a:endParaRPr sz="2800" dirty="0">
              <a:solidFill>
                <a:schemeClr val="accent2"/>
              </a:solidFill>
            </a:endParaRPr>
          </a:p>
        </p:txBody>
      </p:sp>
      <p:grpSp>
        <p:nvGrpSpPr>
          <p:cNvPr id="2765" name="Google Shape;2765;p35">
            <a:extLst>
              <a:ext uri="{FF2B5EF4-FFF2-40B4-BE49-F238E27FC236}">
                <a16:creationId xmlns:a16="http://schemas.microsoft.com/office/drawing/2014/main" id="{601B049D-37FE-4E42-5D0D-AF0BC6A3CBA5}"/>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F1E1A718-8C40-B9DD-47C7-660781B8609F}"/>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4124DA1E-C529-445B-1701-D224BC759C0B}"/>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F5201FB8-93B9-D8E0-08FD-BB21A68B1FEE}"/>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2D653E40-BC37-2FB1-73D7-11F80B36029B}"/>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81390610-6B11-1A60-B906-CB57EC119AB6}"/>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8F119FD9-5EE9-E69B-523A-086C35E077DC}"/>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A878286F-46E0-2C16-1C47-1AFA8E01A573}"/>
              </a:ext>
            </a:extLst>
          </p:cNvPr>
          <p:cNvSpPr>
            <a:spLocks noGrp="1"/>
          </p:cNvSpPr>
          <p:nvPr>
            <p:ph type="body" idx="1"/>
          </p:nvPr>
        </p:nvSpPr>
        <p:spPr>
          <a:xfrm>
            <a:off x="713099" y="1020212"/>
            <a:ext cx="7831305" cy="4123287"/>
          </a:xfrm>
        </p:spPr>
        <p:txBody>
          <a:bodyPr/>
          <a:lstStyle/>
          <a:p>
            <a:pPr marL="152400" indent="0">
              <a:lnSpc>
                <a:spcPct val="150000"/>
              </a:lnSpc>
              <a:buNone/>
            </a:pPr>
            <a:r>
              <a:rPr lang="en-GB" sz="1600" b="1" dirty="0"/>
              <a:t>The purpose of this Task is:</a:t>
            </a:r>
          </a:p>
          <a:p>
            <a:pPr lvl="0">
              <a:lnSpc>
                <a:spcPct val="150000"/>
              </a:lnSpc>
            </a:pPr>
            <a:r>
              <a:rPr lang="en-GB" sz="1400" b="1" dirty="0"/>
              <a:t>To maintain accurate stock records</a:t>
            </a:r>
            <a:endParaRPr lang="en-US" sz="1400" b="1" dirty="0"/>
          </a:p>
          <a:p>
            <a:pPr lvl="0">
              <a:lnSpc>
                <a:spcPct val="150000"/>
              </a:lnSpc>
            </a:pPr>
            <a:r>
              <a:rPr lang="en-GB" sz="1400" b="1" dirty="0"/>
              <a:t>To calculate sales and inventory values using formulas</a:t>
            </a:r>
            <a:endParaRPr lang="en-US" sz="1400" b="1" dirty="0"/>
          </a:p>
          <a:p>
            <a:pPr lvl="0">
              <a:lnSpc>
                <a:spcPct val="150000"/>
              </a:lnSpc>
            </a:pPr>
            <a:r>
              <a:rPr lang="en-GB" sz="1400" b="1" dirty="0"/>
              <a:t>To make inventory tracking easy for retail shop owners</a:t>
            </a:r>
            <a:endParaRPr lang="en-US" sz="1400" b="1" dirty="0"/>
          </a:p>
          <a:p>
            <a:pPr lvl="0">
              <a:lnSpc>
                <a:spcPct val="150000"/>
              </a:lnSpc>
            </a:pPr>
            <a:r>
              <a:rPr lang="en-GB" sz="1400" b="1" dirty="0"/>
              <a:t>To provide a user-friendly Excel sheet for business management</a:t>
            </a:r>
            <a:endParaRPr lang="en-US" sz="1400" b="1" dirty="0"/>
          </a:p>
          <a:p>
            <a:pPr marL="152400" lvl="0" indent="0">
              <a:lnSpc>
                <a:spcPct val="150000"/>
              </a:lnSpc>
              <a:buNone/>
            </a:pPr>
            <a:r>
              <a:rPr lang="en-GB" sz="1600" b="1" dirty="0"/>
              <a:t>Data Fields in the Sheet:</a:t>
            </a:r>
          </a:p>
          <a:p>
            <a:pPr lvl="0">
              <a:lnSpc>
                <a:spcPct val="150000"/>
              </a:lnSpc>
            </a:pPr>
            <a:r>
              <a:rPr lang="en-GB" sz="1400" b="1" dirty="0"/>
              <a:t>Unit Price</a:t>
            </a:r>
            <a:endParaRPr lang="en-US" sz="1400" b="1" dirty="0"/>
          </a:p>
          <a:p>
            <a:pPr lvl="0">
              <a:lnSpc>
                <a:spcPct val="150000"/>
              </a:lnSpc>
            </a:pPr>
            <a:r>
              <a:rPr lang="en-GB" sz="1400" b="1" dirty="0"/>
              <a:t>Qty in Hand (Quantity available)</a:t>
            </a:r>
            <a:endParaRPr lang="en-US" sz="1400" b="1" dirty="0"/>
          </a:p>
          <a:p>
            <a:pPr lvl="0">
              <a:lnSpc>
                <a:spcPct val="150000"/>
              </a:lnSpc>
            </a:pPr>
            <a:r>
              <a:rPr lang="en-GB" sz="1400" b="1" dirty="0"/>
              <a:t>Qty Sold</a:t>
            </a:r>
            <a:endParaRPr lang="en-US" sz="1400" b="1" dirty="0"/>
          </a:p>
          <a:p>
            <a:pPr lvl="0">
              <a:lnSpc>
                <a:spcPct val="150000"/>
              </a:lnSpc>
            </a:pPr>
            <a:r>
              <a:rPr lang="en-GB" sz="1400" b="1" dirty="0"/>
              <a:t>Inventory Value</a:t>
            </a:r>
            <a:endParaRPr lang="en-US" sz="1400" b="1" dirty="0"/>
          </a:p>
          <a:p>
            <a:pPr>
              <a:lnSpc>
                <a:spcPct val="150000"/>
              </a:lnSpc>
            </a:pPr>
            <a:r>
              <a:rPr lang="en-US" sz="1400" b="1" dirty="0"/>
              <a:t>Sales Value</a:t>
            </a:r>
          </a:p>
          <a:p>
            <a:pPr marL="152400" indent="0">
              <a:buNone/>
            </a:pPr>
            <a:endParaRPr lang="en-US" sz="1400" b="1" dirty="0"/>
          </a:p>
          <a:p>
            <a:endParaRPr lang="en-US" dirty="0"/>
          </a:p>
        </p:txBody>
      </p:sp>
    </p:spTree>
    <p:extLst>
      <p:ext uri="{BB962C8B-B14F-4D97-AF65-F5344CB8AC3E}">
        <p14:creationId xmlns:p14="http://schemas.microsoft.com/office/powerpoint/2010/main" val="20537490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35"/>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Introduction:</a:t>
            </a:r>
            <a:endParaRPr sz="2800" dirty="0">
              <a:solidFill>
                <a:schemeClr val="accent2"/>
              </a:solidFill>
            </a:endParaRPr>
          </a:p>
        </p:txBody>
      </p:sp>
      <p:sp>
        <p:nvSpPr>
          <p:cNvPr id="2764" name="Google Shape;2764;p35"/>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p>
            <a:pPr marL="457200" lvl="1" indent="0" algn="just">
              <a:lnSpc>
                <a:spcPct val="200000"/>
              </a:lnSpc>
              <a:spcAft>
                <a:spcPts val="1200"/>
              </a:spcAft>
              <a:buNone/>
            </a:pPr>
            <a:r>
              <a:rPr lang="en-US" b="1" dirty="0"/>
              <a:t>Microsoft Word is a word processing software used to create, edit, format, and print documents. It is commonly used for writing letters, assignments, reports, and projects. In this documentation, we explain which task is performed using which option in Microsoft Word, along with visual examples.</a:t>
            </a:r>
            <a:endParaRPr sz="2600" b="1" dirty="0"/>
          </a:p>
        </p:txBody>
      </p:sp>
      <p:grpSp>
        <p:nvGrpSpPr>
          <p:cNvPr id="2765" name="Google Shape;2765;p35"/>
          <p:cNvGrpSpPr/>
          <p:nvPr/>
        </p:nvGrpSpPr>
        <p:grpSpPr>
          <a:xfrm>
            <a:off x="7621343" y="1011606"/>
            <a:ext cx="883262" cy="242091"/>
            <a:chOff x="2300350" y="2601250"/>
            <a:chExt cx="2275275" cy="623625"/>
          </a:xfrm>
        </p:grpSpPr>
        <p:sp>
          <p:nvSpPr>
            <p:cNvPr id="2766" name="Google Shape;2766;p3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05C6AFB3-72A9-5FAC-75E2-EC8B23664A6D}"/>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205B606B-F24A-F7E9-7B6F-0C1DB3357585}"/>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Formula:</a:t>
            </a:r>
            <a:endParaRPr sz="2800" dirty="0">
              <a:solidFill>
                <a:schemeClr val="accent2"/>
              </a:solidFill>
            </a:endParaRPr>
          </a:p>
        </p:txBody>
      </p:sp>
      <p:grpSp>
        <p:nvGrpSpPr>
          <p:cNvPr id="2765" name="Google Shape;2765;p35">
            <a:extLst>
              <a:ext uri="{FF2B5EF4-FFF2-40B4-BE49-F238E27FC236}">
                <a16:creationId xmlns:a16="http://schemas.microsoft.com/office/drawing/2014/main" id="{EB6AA06B-697A-26D7-FD36-7BF32B143C5F}"/>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567C72B5-BC10-92B9-8320-A18EA6BB89F8}"/>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EE657FA9-0ED4-2D2A-7983-CF56688C2933}"/>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04A35500-4413-87FB-69FE-7589CF7C77C9}"/>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EDC9E924-A3E7-552A-8491-730665AD12DA}"/>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EEB32404-20CE-A930-7BD9-713D2C7099F4}"/>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17286CB2-533B-83A8-0CE9-261657DB0B21}"/>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08F293AD-7BD3-FB4E-73E4-C1D5ADF09047}"/>
              </a:ext>
            </a:extLst>
          </p:cNvPr>
          <p:cNvSpPr>
            <a:spLocks noGrp="1"/>
          </p:cNvSpPr>
          <p:nvPr>
            <p:ph type="body" idx="1"/>
          </p:nvPr>
        </p:nvSpPr>
        <p:spPr>
          <a:xfrm>
            <a:off x="713099" y="1020213"/>
            <a:ext cx="7831305" cy="3583887"/>
          </a:xfrm>
        </p:spPr>
        <p:txBody>
          <a:bodyPr/>
          <a:lstStyle/>
          <a:p>
            <a:pPr marL="152400" indent="0">
              <a:lnSpc>
                <a:spcPct val="150000"/>
              </a:lnSpc>
              <a:buNone/>
            </a:pPr>
            <a:r>
              <a:rPr lang="en-US" sz="1600" b="1" dirty="0"/>
              <a:t>SUM formula used:</a:t>
            </a:r>
          </a:p>
          <a:p>
            <a:pPr marL="609600" lvl="1" indent="0">
              <a:lnSpc>
                <a:spcPct val="150000"/>
              </a:lnSpc>
              <a:buNone/>
            </a:pPr>
            <a:r>
              <a:rPr lang="en-GB" b="1" dirty="0"/>
              <a:t>You used:</a:t>
            </a:r>
            <a:endParaRPr lang="en-US" b="1" dirty="0"/>
          </a:p>
          <a:p>
            <a:pPr marL="609600" lvl="1" indent="0">
              <a:lnSpc>
                <a:spcPct val="150000"/>
              </a:lnSpc>
              <a:buNone/>
            </a:pPr>
            <a:r>
              <a:rPr lang="en-GB" b="1" dirty="0"/>
              <a:t>=SUM(B6:D6)</a:t>
            </a:r>
          </a:p>
          <a:p>
            <a:pPr marL="609600" lvl="1" indent="0">
              <a:lnSpc>
                <a:spcPct val="150000"/>
              </a:lnSpc>
              <a:buNone/>
            </a:pPr>
            <a:endParaRPr lang="en-GB" b="1" dirty="0"/>
          </a:p>
          <a:p>
            <a:pPr marL="152400" indent="0">
              <a:lnSpc>
                <a:spcPct val="150000"/>
              </a:lnSpc>
              <a:buNone/>
            </a:pPr>
            <a:r>
              <a:rPr lang="en-US" sz="1400" b="1" dirty="0"/>
              <a:t>Sales Value Formula (recommended but missing)</a:t>
            </a:r>
          </a:p>
          <a:p>
            <a:pPr marL="609600" lvl="1" indent="0">
              <a:lnSpc>
                <a:spcPct val="150000"/>
              </a:lnSpc>
              <a:buNone/>
            </a:pPr>
            <a:r>
              <a:rPr lang="en-GB" sz="1600" b="1" dirty="0"/>
              <a:t>(Unit Price × Qty Sold)</a:t>
            </a:r>
            <a:endParaRPr lang="en-US" sz="1600" b="1" dirty="0"/>
          </a:p>
          <a:p>
            <a:pPr>
              <a:lnSpc>
                <a:spcPct val="150000"/>
              </a:lnSpc>
            </a:pPr>
            <a:endParaRPr lang="en-US" dirty="0"/>
          </a:p>
          <a:p>
            <a:pPr marL="152400" indent="0">
              <a:lnSpc>
                <a:spcPct val="150000"/>
              </a:lnSpc>
              <a:buNone/>
            </a:pPr>
            <a:endParaRPr lang="en-US" sz="1400" b="1" dirty="0"/>
          </a:p>
          <a:p>
            <a:pPr marL="609600" lvl="1" indent="0">
              <a:lnSpc>
                <a:spcPct val="150000"/>
              </a:lnSpc>
              <a:buNone/>
            </a:pPr>
            <a:endParaRPr lang="en-US" b="1" dirty="0"/>
          </a:p>
          <a:p>
            <a:pPr marL="152400" indent="0">
              <a:lnSpc>
                <a:spcPct val="150000"/>
              </a:lnSpc>
              <a:buNone/>
            </a:pPr>
            <a:r>
              <a:rPr lang="en-GB" dirty="0"/>
              <a:t> </a:t>
            </a:r>
            <a:endParaRPr lang="en-US" dirty="0"/>
          </a:p>
          <a:p>
            <a:pPr marL="152400" indent="0">
              <a:lnSpc>
                <a:spcPct val="150000"/>
              </a:lnSpc>
              <a:buNone/>
            </a:pPr>
            <a:endParaRPr lang="en-US" sz="1600" b="1" dirty="0"/>
          </a:p>
          <a:p>
            <a:pPr marL="152400" indent="0">
              <a:lnSpc>
                <a:spcPct val="150000"/>
              </a:lnSpc>
              <a:buNone/>
            </a:pPr>
            <a:endParaRPr lang="en-US" sz="2000" b="1" dirty="0"/>
          </a:p>
          <a:p>
            <a:endParaRPr lang="en-US" dirty="0"/>
          </a:p>
        </p:txBody>
      </p:sp>
    </p:spTree>
    <p:extLst>
      <p:ext uri="{BB962C8B-B14F-4D97-AF65-F5344CB8AC3E}">
        <p14:creationId xmlns:p14="http://schemas.microsoft.com/office/powerpoint/2010/main" val="23462624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83ED9C42-77FB-A1FD-B197-011F13D083E8}"/>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271F40CC-61D1-D078-5907-BF0D3F060259}"/>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Conclusion:</a:t>
            </a:r>
            <a:endParaRPr sz="2800" dirty="0">
              <a:solidFill>
                <a:schemeClr val="accent2"/>
              </a:solidFill>
            </a:endParaRPr>
          </a:p>
        </p:txBody>
      </p:sp>
      <p:grpSp>
        <p:nvGrpSpPr>
          <p:cNvPr id="2765" name="Google Shape;2765;p35">
            <a:extLst>
              <a:ext uri="{FF2B5EF4-FFF2-40B4-BE49-F238E27FC236}">
                <a16:creationId xmlns:a16="http://schemas.microsoft.com/office/drawing/2014/main" id="{CB8B7B7D-5B10-C537-7C27-012732DB0850}"/>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1EEEEBB0-1861-9C81-23D8-B438973B158D}"/>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DEAF0AD6-AA10-0BAD-E67A-8C5645D816F1}"/>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C58649EE-0C03-B8C9-C442-A771B80B6D3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D13A943E-88E1-537F-D7FB-D8DCCA449DCA}"/>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70E3DA4B-AE77-AA8D-F778-B53735D8324C}"/>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05E7FBB6-0906-81C1-A584-4D5FE182CD74}"/>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2CD3A0D0-8927-50DC-DD23-74E061D17673}"/>
              </a:ext>
            </a:extLst>
          </p:cNvPr>
          <p:cNvSpPr>
            <a:spLocks noGrp="1"/>
          </p:cNvSpPr>
          <p:nvPr>
            <p:ph type="body" idx="1"/>
          </p:nvPr>
        </p:nvSpPr>
        <p:spPr>
          <a:xfrm>
            <a:off x="713100" y="1020213"/>
            <a:ext cx="6759034" cy="3583887"/>
          </a:xfrm>
        </p:spPr>
        <p:txBody>
          <a:bodyPr/>
          <a:lstStyle/>
          <a:p>
            <a:pPr marL="152400" indent="0">
              <a:lnSpc>
                <a:spcPct val="150000"/>
              </a:lnSpc>
              <a:buNone/>
            </a:pPr>
            <a:r>
              <a:rPr lang="en-GB" sz="1400" b="1" dirty="0"/>
              <a:t>This project demonstrates how Microsoft Excel can be used for efficient retail inventory management. Using simple formulas, the sheet automates calculations that help reduce errors and save time. Though the core functionality is complete, it can be improved by adding more formulas, totals, and conditional formatting for a more professional and advanced system.</a:t>
            </a:r>
          </a:p>
          <a:p>
            <a:pPr marL="152400" indent="0">
              <a:lnSpc>
                <a:spcPct val="150000"/>
              </a:lnSpc>
              <a:buNone/>
            </a:pPr>
            <a:endParaRPr lang="en-US" sz="1400" b="1" dirty="0"/>
          </a:p>
          <a:p>
            <a:pPr marL="152400" indent="0">
              <a:lnSpc>
                <a:spcPct val="150000"/>
              </a:lnSpc>
              <a:buNone/>
            </a:pPr>
            <a:endParaRPr lang="en-US" sz="1400" b="1" dirty="0"/>
          </a:p>
          <a:p>
            <a:endParaRPr lang="en-US" dirty="0"/>
          </a:p>
        </p:txBody>
      </p:sp>
    </p:spTree>
    <p:extLst>
      <p:ext uri="{BB962C8B-B14F-4D97-AF65-F5344CB8AC3E}">
        <p14:creationId xmlns:p14="http://schemas.microsoft.com/office/powerpoint/2010/main" val="409758408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C6159530-3754-7D0D-7D94-8F173006B584}"/>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7B090DF8-C180-EA47-68DA-8CD632D4C947}"/>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Summary:</a:t>
            </a:r>
            <a:endParaRPr sz="2800" dirty="0">
              <a:solidFill>
                <a:schemeClr val="accent2"/>
              </a:solidFill>
            </a:endParaRPr>
          </a:p>
        </p:txBody>
      </p:sp>
      <p:grpSp>
        <p:nvGrpSpPr>
          <p:cNvPr id="2765" name="Google Shape;2765;p35">
            <a:extLst>
              <a:ext uri="{FF2B5EF4-FFF2-40B4-BE49-F238E27FC236}">
                <a16:creationId xmlns:a16="http://schemas.microsoft.com/office/drawing/2014/main" id="{C2DA760B-BA05-9979-4A72-5B2F033AE320}"/>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45A5FFC9-DF71-2B65-A241-4A0BFDDA310C}"/>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D3240A4D-608E-6178-3351-F0C97B02E9E9}"/>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8B6BC4C6-02BC-8B84-ADA6-DF2F277794D3}"/>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796B9FF4-AB28-A735-9CDD-A92722C1DE20}"/>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05F398B0-26D1-7B5A-F7DA-1032CC24C2A6}"/>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53BC6386-198C-EB8F-9227-E0E0ADD3228F}"/>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Text Placeholder 2">
            <a:extLst>
              <a:ext uri="{FF2B5EF4-FFF2-40B4-BE49-F238E27FC236}">
                <a16:creationId xmlns:a16="http://schemas.microsoft.com/office/drawing/2014/main" id="{B3F9FAF0-E7E1-0DF3-F631-E569073BCB64}"/>
              </a:ext>
            </a:extLst>
          </p:cNvPr>
          <p:cNvSpPr>
            <a:spLocks noGrp="1"/>
          </p:cNvSpPr>
          <p:nvPr>
            <p:ph type="body" idx="1"/>
          </p:nvPr>
        </p:nvSpPr>
        <p:spPr>
          <a:xfrm>
            <a:off x="713100" y="1020213"/>
            <a:ext cx="6759034" cy="3583887"/>
          </a:xfrm>
        </p:spPr>
        <p:txBody>
          <a:bodyPr/>
          <a:lstStyle/>
          <a:p>
            <a:pPr marL="152400" indent="0">
              <a:lnSpc>
                <a:spcPct val="150000"/>
              </a:lnSpc>
              <a:buNone/>
            </a:pPr>
            <a:r>
              <a:rPr lang="en-GB" sz="1400" b="1" dirty="0"/>
              <a:t>This project is a Stock Control Sheet designed in Microsoft Excel to help manage inventory for a retail shop. It keeps track of essential product information such as unit price, quantity in hand, quantity sold, inventory value, and sales value. The sheet uses Excel formulas—such as multiplication and SUM—to automatically calculate values, making the work faster and more accurate. By organizing stock data into a structured table, the sheet helps monitor available stock, determine product value, and understand sales performance. Overall, this project provides an efficient, simple, and reliable way to manage retail inventory using Excel.</a:t>
            </a:r>
            <a:endParaRPr lang="en-US" sz="1400" b="1" dirty="0"/>
          </a:p>
          <a:p>
            <a:pPr marL="152400" indent="0">
              <a:lnSpc>
                <a:spcPct val="150000"/>
              </a:lnSpc>
              <a:buNone/>
            </a:pPr>
            <a:endParaRPr lang="en-US" sz="1400" b="1" dirty="0"/>
          </a:p>
          <a:p>
            <a:endParaRPr lang="en-US" dirty="0"/>
          </a:p>
        </p:txBody>
      </p:sp>
    </p:spTree>
    <p:extLst>
      <p:ext uri="{BB962C8B-B14F-4D97-AF65-F5344CB8AC3E}">
        <p14:creationId xmlns:p14="http://schemas.microsoft.com/office/powerpoint/2010/main" val="12902613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1">
          <a:extLst>
            <a:ext uri="{FF2B5EF4-FFF2-40B4-BE49-F238E27FC236}">
              <a16:creationId xmlns:a16="http://schemas.microsoft.com/office/drawing/2014/main" id="{42000774-5D9E-5785-CF9C-31A83D606B93}"/>
            </a:ext>
          </a:extLst>
        </p:cNvPr>
        <p:cNvGrpSpPr/>
        <p:nvPr/>
      </p:nvGrpSpPr>
      <p:grpSpPr>
        <a:xfrm>
          <a:off x="0" y="0"/>
          <a:ext cx="0" cy="0"/>
          <a:chOff x="0" y="0"/>
          <a:chExt cx="0" cy="0"/>
        </a:xfrm>
      </p:grpSpPr>
      <p:sp>
        <p:nvSpPr>
          <p:cNvPr id="4572" name="Google Shape;4572;p70">
            <a:extLst>
              <a:ext uri="{FF2B5EF4-FFF2-40B4-BE49-F238E27FC236}">
                <a16:creationId xmlns:a16="http://schemas.microsoft.com/office/drawing/2014/main" id="{C0DC6A86-6D9E-6407-5F97-0CE7A274507C}"/>
              </a:ext>
            </a:extLst>
          </p:cNvPr>
          <p:cNvSpPr txBox="1">
            <a:spLocks noGrp="1"/>
          </p:cNvSpPr>
          <p:nvPr>
            <p:ph type="title"/>
          </p:nvPr>
        </p:nvSpPr>
        <p:spPr>
          <a:xfrm>
            <a:off x="2335650" y="758125"/>
            <a:ext cx="44727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4573" name="Google Shape;4573;p70">
            <a:extLst>
              <a:ext uri="{FF2B5EF4-FFF2-40B4-BE49-F238E27FC236}">
                <a16:creationId xmlns:a16="http://schemas.microsoft.com/office/drawing/2014/main" id="{4186B781-4B22-9E65-2807-D48E23C9E2F6}"/>
              </a:ext>
            </a:extLst>
          </p:cNvPr>
          <p:cNvSpPr txBox="1">
            <a:spLocks noGrp="1"/>
          </p:cNvSpPr>
          <p:nvPr>
            <p:ph type="subTitle" idx="1"/>
          </p:nvPr>
        </p:nvSpPr>
        <p:spPr>
          <a:xfrm>
            <a:off x="2351103" y="1972572"/>
            <a:ext cx="4782448" cy="111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600" b="1" dirty="0">
                <a:latin typeface="Exo"/>
                <a:ea typeface="Exo"/>
                <a:cs typeface="Exo"/>
                <a:sym typeface="Exo"/>
              </a:rPr>
              <a:t>Do you have any questions?</a:t>
            </a:r>
            <a:endParaRPr sz="2600" b="1" dirty="0">
              <a:latin typeface="Exo"/>
              <a:ea typeface="Exo"/>
              <a:cs typeface="Exo"/>
              <a:sym typeface="Exo"/>
            </a:endParaRPr>
          </a:p>
          <a:p>
            <a:pPr marL="0" lvl="0" indent="0" algn="ctr" rtl="0">
              <a:spcBef>
                <a:spcPts val="0"/>
              </a:spcBef>
              <a:spcAft>
                <a:spcPts val="0"/>
              </a:spcAft>
              <a:buNone/>
            </a:pPr>
            <a:endParaRPr dirty="0"/>
          </a:p>
        </p:txBody>
      </p:sp>
      <p:grpSp>
        <p:nvGrpSpPr>
          <p:cNvPr id="4575" name="Google Shape;4575;p70">
            <a:extLst>
              <a:ext uri="{FF2B5EF4-FFF2-40B4-BE49-F238E27FC236}">
                <a16:creationId xmlns:a16="http://schemas.microsoft.com/office/drawing/2014/main" id="{94DE9050-7B0B-585E-0B46-6EDF6337AACC}"/>
              </a:ext>
            </a:extLst>
          </p:cNvPr>
          <p:cNvGrpSpPr/>
          <p:nvPr/>
        </p:nvGrpSpPr>
        <p:grpSpPr>
          <a:xfrm rot="-5400000">
            <a:off x="6951914" y="2554355"/>
            <a:ext cx="883262" cy="242091"/>
            <a:chOff x="2300350" y="2601250"/>
            <a:chExt cx="2275275" cy="623625"/>
          </a:xfrm>
        </p:grpSpPr>
        <p:sp>
          <p:nvSpPr>
            <p:cNvPr id="4576" name="Google Shape;4576;p70">
              <a:extLst>
                <a:ext uri="{FF2B5EF4-FFF2-40B4-BE49-F238E27FC236}">
                  <a16:creationId xmlns:a16="http://schemas.microsoft.com/office/drawing/2014/main" id="{9E32FA5C-8647-B30C-5EF6-CB2C4A86E8D4}"/>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a:extLst>
                <a:ext uri="{FF2B5EF4-FFF2-40B4-BE49-F238E27FC236}">
                  <a16:creationId xmlns:a16="http://schemas.microsoft.com/office/drawing/2014/main" id="{0AA464B8-9B73-47C8-5ACB-08D405774C8A}"/>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a:extLst>
                <a:ext uri="{FF2B5EF4-FFF2-40B4-BE49-F238E27FC236}">
                  <a16:creationId xmlns:a16="http://schemas.microsoft.com/office/drawing/2014/main" id="{5FC3E964-5564-3634-BF17-C7FC97757A54}"/>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a:extLst>
                <a:ext uri="{FF2B5EF4-FFF2-40B4-BE49-F238E27FC236}">
                  <a16:creationId xmlns:a16="http://schemas.microsoft.com/office/drawing/2014/main" id="{6D3C2435-B259-AE89-6B03-383A988A23BC}"/>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a:extLst>
                <a:ext uri="{FF2B5EF4-FFF2-40B4-BE49-F238E27FC236}">
                  <a16:creationId xmlns:a16="http://schemas.microsoft.com/office/drawing/2014/main" id="{11F44ED4-9B80-0629-338C-CAB4327D7C0C}"/>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a:extLst>
                <a:ext uri="{FF2B5EF4-FFF2-40B4-BE49-F238E27FC236}">
                  <a16:creationId xmlns:a16="http://schemas.microsoft.com/office/drawing/2014/main" id="{042621E5-B296-37E4-D41B-63D58A80EF78}"/>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70">
            <a:extLst>
              <a:ext uri="{FF2B5EF4-FFF2-40B4-BE49-F238E27FC236}">
                <a16:creationId xmlns:a16="http://schemas.microsoft.com/office/drawing/2014/main" id="{3356C9FE-C3A8-F11F-A0EC-6CE3DAA80104}"/>
              </a:ext>
            </a:extLst>
          </p:cNvPr>
          <p:cNvGrpSpPr/>
          <p:nvPr/>
        </p:nvGrpSpPr>
        <p:grpSpPr>
          <a:xfrm rot="5400000">
            <a:off x="7305100" y="3695000"/>
            <a:ext cx="98902" cy="553090"/>
            <a:chOff x="4898850" y="4820550"/>
            <a:chExt cx="98902" cy="553090"/>
          </a:xfrm>
        </p:grpSpPr>
        <p:sp>
          <p:nvSpPr>
            <p:cNvPr id="4583" name="Google Shape;4583;p70">
              <a:extLst>
                <a:ext uri="{FF2B5EF4-FFF2-40B4-BE49-F238E27FC236}">
                  <a16:creationId xmlns:a16="http://schemas.microsoft.com/office/drawing/2014/main" id="{CD0CF162-B925-43CD-DA10-67B22F6AE2F8}"/>
                </a:ext>
              </a:extLst>
            </p:cNvPr>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a:extLst>
                <a:ext uri="{FF2B5EF4-FFF2-40B4-BE49-F238E27FC236}">
                  <a16:creationId xmlns:a16="http://schemas.microsoft.com/office/drawing/2014/main" id="{9D68377E-9C5B-38A6-7E7D-DF5DC74CFDBA}"/>
                </a:ext>
              </a:extLst>
            </p:cNvPr>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a:extLst>
                <a:ext uri="{FF2B5EF4-FFF2-40B4-BE49-F238E27FC236}">
                  <a16:creationId xmlns:a16="http://schemas.microsoft.com/office/drawing/2014/main" id="{0FAE6520-5840-F954-6B90-C106523587EC}"/>
                </a:ext>
              </a:extLst>
            </p:cNvPr>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a:extLst>
                <a:ext uri="{FF2B5EF4-FFF2-40B4-BE49-F238E27FC236}">
                  <a16:creationId xmlns:a16="http://schemas.microsoft.com/office/drawing/2014/main" id="{888E3697-CD03-759F-A70B-5A981458C78D}"/>
                </a:ext>
              </a:extLst>
            </p:cNvPr>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a:extLst>
                <a:ext uri="{FF2B5EF4-FFF2-40B4-BE49-F238E27FC236}">
                  <a16:creationId xmlns:a16="http://schemas.microsoft.com/office/drawing/2014/main" id="{B38FD474-6E7C-0368-A2E9-D0A4FD92532B}"/>
                </a:ext>
              </a:extLst>
            </p:cNvPr>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70">
            <a:extLst>
              <a:ext uri="{FF2B5EF4-FFF2-40B4-BE49-F238E27FC236}">
                <a16:creationId xmlns:a16="http://schemas.microsoft.com/office/drawing/2014/main" id="{358682BF-4C92-F41D-3250-E6DAC48CE861}"/>
              </a:ext>
            </a:extLst>
          </p:cNvPr>
          <p:cNvGrpSpPr/>
          <p:nvPr/>
        </p:nvGrpSpPr>
        <p:grpSpPr>
          <a:xfrm rot="5400000">
            <a:off x="1498582" y="1509734"/>
            <a:ext cx="883262" cy="242091"/>
            <a:chOff x="2300350" y="2601250"/>
            <a:chExt cx="2275275" cy="623625"/>
          </a:xfrm>
        </p:grpSpPr>
        <p:sp>
          <p:nvSpPr>
            <p:cNvPr id="4589" name="Google Shape;4589;p70">
              <a:extLst>
                <a:ext uri="{FF2B5EF4-FFF2-40B4-BE49-F238E27FC236}">
                  <a16:creationId xmlns:a16="http://schemas.microsoft.com/office/drawing/2014/main" id="{E7DD5A2F-5444-C9EC-7852-7A96F3193AB1}"/>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0">
              <a:extLst>
                <a:ext uri="{FF2B5EF4-FFF2-40B4-BE49-F238E27FC236}">
                  <a16:creationId xmlns:a16="http://schemas.microsoft.com/office/drawing/2014/main" id="{70CE9811-FFF9-72BC-DFF9-05A987BE184F}"/>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0">
              <a:extLst>
                <a:ext uri="{FF2B5EF4-FFF2-40B4-BE49-F238E27FC236}">
                  <a16:creationId xmlns:a16="http://schemas.microsoft.com/office/drawing/2014/main" id="{768A3AF2-1CD8-7A71-DA3F-D3AEF56F9462}"/>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0">
              <a:extLst>
                <a:ext uri="{FF2B5EF4-FFF2-40B4-BE49-F238E27FC236}">
                  <a16:creationId xmlns:a16="http://schemas.microsoft.com/office/drawing/2014/main" id="{99C1F7C8-4AC2-DF1D-688D-FD2908421AF0}"/>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0">
              <a:extLst>
                <a:ext uri="{FF2B5EF4-FFF2-40B4-BE49-F238E27FC236}">
                  <a16:creationId xmlns:a16="http://schemas.microsoft.com/office/drawing/2014/main" id="{E5CEAC33-5A43-171E-702D-A7EDEEBEAE35}"/>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0">
              <a:extLst>
                <a:ext uri="{FF2B5EF4-FFF2-40B4-BE49-F238E27FC236}">
                  <a16:creationId xmlns:a16="http://schemas.microsoft.com/office/drawing/2014/main" id="{DDFC332E-A78D-C9EA-89E0-3AD2EE09AA1E}"/>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70">
            <a:extLst>
              <a:ext uri="{FF2B5EF4-FFF2-40B4-BE49-F238E27FC236}">
                <a16:creationId xmlns:a16="http://schemas.microsoft.com/office/drawing/2014/main" id="{1480BCAF-9E49-BFE4-801A-A5B2DD77E873}"/>
              </a:ext>
            </a:extLst>
          </p:cNvPr>
          <p:cNvGrpSpPr/>
          <p:nvPr/>
        </p:nvGrpSpPr>
        <p:grpSpPr>
          <a:xfrm rot="5400000">
            <a:off x="2081150" y="2794900"/>
            <a:ext cx="98902" cy="553090"/>
            <a:chOff x="4898850" y="4820550"/>
            <a:chExt cx="98902" cy="553090"/>
          </a:xfrm>
        </p:grpSpPr>
        <p:sp>
          <p:nvSpPr>
            <p:cNvPr id="4608" name="Google Shape;4608;p70">
              <a:extLst>
                <a:ext uri="{FF2B5EF4-FFF2-40B4-BE49-F238E27FC236}">
                  <a16:creationId xmlns:a16="http://schemas.microsoft.com/office/drawing/2014/main" id="{27AE631F-226A-0751-861E-C2759B1C9A19}"/>
                </a:ext>
              </a:extLst>
            </p:cNvPr>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a:extLst>
                <a:ext uri="{FF2B5EF4-FFF2-40B4-BE49-F238E27FC236}">
                  <a16:creationId xmlns:a16="http://schemas.microsoft.com/office/drawing/2014/main" id="{95B2A335-5280-D70B-F11B-1B730C3008A4}"/>
                </a:ext>
              </a:extLst>
            </p:cNvPr>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0">
              <a:extLst>
                <a:ext uri="{FF2B5EF4-FFF2-40B4-BE49-F238E27FC236}">
                  <a16:creationId xmlns:a16="http://schemas.microsoft.com/office/drawing/2014/main" id="{5EB15235-7712-223B-FDB1-4485BE9C9E81}"/>
                </a:ext>
              </a:extLst>
            </p:cNvPr>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0">
              <a:extLst>
                <a:ext uri="{FF2B5EF4-FFF2-40B4-BE49-F238E27FC236}">
                  <a16:creationId xmlns:a16="http://schemas.microsoft.com/office/drawing/2014/main" id="{DF250D00-59B3-C659-65E9-4D98BBD97A96}"/>
                </a:ext>
              </a:extLst>
            </p:cNvPr>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a:extLst>
                <a:ext uri="{FF2B5EF4-FFF2-40B4-BE49-F238E27FC236}">
                  <a16:creationId xmlns:a16="http://schemas.microsoft.com/office/drawing/2014/main" id="{557B843F-06F3-19A9-FED1-33452C9A2759}"/>
                </a:ext>
              </a:extLst>
            </p:cNvPr>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1227688"/>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04">
          <a:extLst>
            <a:ext uri="{FF2B5EF4-FFF2-40B4-BE49-F238E27FC236}">
              <a16:creationId xmlns:a16="http://schemas.microsoft.com/office/drawing/2014/main" id="{455C7EB2-8F8F-C88A-38C4-794BAC004049}"/>
            </a:ext>
          </a:extLst>
        </p:cNvPr>
        <p:cNvGrpSpPr/>
        <p:nvPr/>
      </p:nvGrpSpPr>
      <p:grpSpPr>
        <a:xfrm>
          <a:off x="0" y="0"/>
          <a:ext cx="0" cy="0"/>
          <a:chOff x="0" y="0"/>
          <a:chExt cx="0" cy="0"/>
        </a:xfrm>
      </p:grpSpPr>
      <p:sp>
        <p:nvSpPr>
          <p:cNvPr id="2805" name="Google Shape;2805;p37">
            <a:extLst>
              <a:ext uri="{FF2B5EF4-FFF2-40B4-BE49-F238E27FC236}">
                <a16:creationId xmlns:a16="http://schemas.microsoft.com/office/drawing/2014/main" id="{5EF58012-2438-9946-E0CC-9807256BDAAC}"/>
              </a:ext>
            </a:extLst>
          </p:cNvPr>
          <p:cNvSpPr txBox="1">
            <a:spLocks noGrp="1"/>
          </p:cNvSpPr>
          <p:nvPr>
            <p:ph type="title"/>
          </p:nvPr>
        </p:nvSpPr>
        <p:spPr>
          <a:xfrm>
            <a:off x="713367" y="953956"/>
            <a:ext cx="2322703" cy="822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2"/>
                </a:solidFill>
              </a:rPr>
              <a:t>Task # 3</a:t>
            </a:r>
            <a:endParaRPr dirty="0">
              <a:solidFill>
                <a:schemeClr val="accent2"/>
              </a:solidFill>
            </a:endParaRPr>
          </a:p>
        </p:txBody>
      </p:sp>
      <p:sp>
        <p:nvSpPr>
          <p:cNvPr id="2806" name="Google Shape;2806;p37">
            <a:extLst>
              <a:ext uri="{FF2B5EF4-FFF2-40B4-BE49-F238E27FC236}">
                <a16:creationId xmlns:a16="http://schemas.microsoft.com/office/drawing/2014/main" id="{2200EFE1-0C4A-975E-3FB7-61B35B7E8EC3}"/>
              </a:ext>
            </a:extLst>
          </p:cNvPr>
          <p:cNvSpPr txBox="1">
            <a:spLocks noGrp="1"/>
          </p:cNvSpPr>
          <p:nvPr>
            <p:ph type="subTitle" idx="1"/>
          </p:nvPr>
        </p:nvSpPr>
        <p:spPr>
          <a:xfrm>
            <a:off x="889708" y="1920178"/>
            <a:ext cx="3858900" cy="16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t>Create an Inventory Management System using HTML &amp; CSS</a:t>
            </a:r>
            <a:endParaRPr sz="2800" b="1" dirty="0"/>
          </a:p>
        </p:txBody>
      </p:sp>
      <p:pic>
        <p:nvPicPr>
          <p:cNvPr id="2807" name="Google Shape;2807;p37">
            <a:extLst>
              <a:ext uri="{FF2B5EF4-FFF2-40B4-BE49-F238E27FC236}">
                <a16:creationId xmlns:a16="http://schemas.microsoft.com/office/drawing/2014/main" id="{FD7DBF00-696D-5124-FFB2-B2F01EEEA7CA}"/>
              </a:ext>
            </a:extLst>
          </p:cNvPr>
          <p:cNvPicPr preferRelativeResize="0"/>
          <p:nvPr/>
        </p:nvPicPr>
        <p:blipFill rotWithShape="1">
          <a:blip r:embed="rId3">
            <a:alphaModFix/>
          </a:blip>
          <a:srcRect l="15592" r="15598"/>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2808" name="Google Shape;2808;p37">
            <a:extLst>
              <a:ext uri="{FF2B5EF4-FFF2-40B4-BE49-F238E27FC236}">
                <a16:creationId xmlns:a16="http://schemas.microsoft.com/office/drawing/2014/main" id="{E11080D6-0B69-33CC-EF73-6AD6E8C3995B}"/>
              </a:ext>
            </a:extLst>
          </p:cNvPr>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a:extLst>
              <a:ext uri="{FF2B5EF4-FFF2-40B4-BE49-F238E27FC236}">
                <a16:creationId xmlns:a16="http://schemas.microsoft.com/office/drawing/2014/main" id="{7CACA18C-7723-B4F0-9859-3D92875EEA4F}"/>
              </a:ext>
            </a:extLst>
          </p:cNvPr>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0" name="Google Shape;2810;p37">
            <a:extLst>
              <a:ext uri="{FF2B5EF4-FFF2-40B4-BE49-F238E27FC236}">
                <a16:creationId xmlns:a16="http://schemas.microsoft.com/office/drawing/2014/main" id="{23A3E3D8-7EB1-411C-B20C-5AC0A744AA24}"/>
              </a:ext>
            </a:extLst>
          </p:cNvPr>
          <p:cNvGrpSpPr/>
          <p:nvPr/>
        </p:nvGrpSpPr>
        <p:grpSpPr>
          <a:xfrm rot="10800000">
            <a:off x="7471439" y="3616978"/>
            <a:ext cx="883262" cy="242091"/>
            <a:chOff x="2300350" y="2601250"/>
            <a:chExt cx="2275275" cy="623625"/>
          </a:xfrm>
        </p:grpSpPr>
        <p:sp>
          <p:nvSpPr>
            <p:cNvPr id="2811" name="Google Shape;2811;p37">
              <a:extLst>
                <a:ext uri="{FF2B5EF4-FFF2-40B4-BE49-F238E27FC236}">
                  <a16:creationId xmlns:a16="http://schemas.microsoft.com/office/drawing/2014/main" id="{140A0C61-C9E2-55C0-0941-24F5A084221D}"/>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a:extLst>
                <a:ext uri="{FF2B5EF4-FFF2-40B4-BE49-F238E27FC236}">
                  <a16:creationId xmlns:a16="http://schemas.microsoft.com/office/drawing/2014/main" id="{B38F97B8-3BFF-D22A-3897-D1DA53D6683E}"/>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a:extLst>
                <a:ext uri="{FF2B5EF4-FFF2-40B4-BE49-F238E27FC236}">
                  <a16:creationId xmlns:a16="http://schemas.microsoft.com/office/drawing/2014/main" id="{1ECEE5C7-A4CA-E535-6C0E-D9EAC845EA12}"/>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a:extLst>
                <a:ext uri="{FF2B5EF4-FFF2-40B4-BE49-F238E27FC236}">
                  <a16:creationId xmlns:a16="http://schemas.microsoft.com/office/drawing/2014/main" id="{569FDD58-9A1C-8D15-059E-6F036C7C7ABD}"/>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a:extLst>
                <a:ext uri="{FF2B5EF4-FFF2-40B4-BE49-F238E27FC236}">
                  <a16:creationId xmlns:a16="http://schemas.microsoft.com/office/drawing/2014/main" id="{D7615FC7-327A-D125-B5B7-DE87E8E9864E}"/>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a:extLst>
                <a:ext uri="{FF2B5EF4-FFF2-40B4-BE49-F238E27FC236}">
                  <a16:creationId xmlns:a16="http://schemas.microsoft.com/office/drawing/2014/main" id="{2DC6027D-6279-31A8-C9A8-52DED362977D}"/>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37">
            <a:extLst>
              <a:ext uri="{FF2B5EF4-FFF2-40B4-BE49-F238E27FC236}">
                <a16:creationId xmlns:a16="http://schemas.microsoft.com/office/drawing/2014/main" id="{C22A267C-355F-FBF5-2FB6-184237B07266}"/>
              </a:ext>
            </a:extLst>
          </p:cNvPr>
          <p:cNvGrpSpPr/>
          <p:nvPr/>
        </p:nvGrpSpPr>
        <p:grpSpPr>
          <a:xfrm rot="5400000">
            <a:off x="2345200" y="185400"/>
            <a:ext cx="98902" cy="553090"/>
            <a:chOff x="4898850" y="4820550"/>
            <a:chExt cx="98902" cy="553090"/>
          </a:xfrm>
        </p:grpSpPr>
        <p:sp>
          <p:nvSpPr>
            <p:cNvPr id="2818" name="Google Shape;2818;p37">
              <a:extLst>
                <a:ext uri="{FF2B5EF4-FFF2-40B4-BE49-F238E27FC236}">
                  <a16:creationId xmlns:a16="http://schemas.microsoft.com/office/drawing/2014/main" id="{C2DA8C7B-E386-E2BF-4A5F-9FBAC84C8F13}"/>
                </a:ext>
              </a:extLst>
            </p:cNvPr>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a:extLst>
                <a:ext uri="{FF2B5EF4-FFF2-40B4-BE49-F238E27FC236}">
                  <a16:creationId xmlns:a16="http://schemas.microsoft.com/office/drawing/2014/main" id="{CEFF0483-6D39-5BF4-CA51-7FD5DFE38D87}"/>
                </a:ext>
              </a:extLst>
            </p:cNvPr>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a:extLst>
                <a:ext uri="{FF2B5EF4-FFF2-40B4-BE49-F238E27FC236}">
                  <a16:creationId xmlns:a16="http://schemas.microsoft.com/office/drawing/2014/main" id="{B55AB671-5E34-A067-5F58-7A18E86CAFFB}"/>
                </a:ext>
              </a:extLst>
            </p:cNvPr>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a:extLst>
                <a:ext uri="{FF2B5EF4-FFF2-40B4-BE49-F238E27FC236}">
                  <a16:creationId xmlns:a16="http://schemas.microsoft.com/office/drawing/2014/main" id="{3363DD3A-0A2B-ECEA-E66A-73CF948A1F16}"/>
                </a:ext>
              </a:extLst>
            </p:cNvPr>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a:extLst>
                <a:ext uri="{FF2B5EF4-FFF2-40B4-BE49-F238E27FC236}">
                  <a16:creationId xmlns:a16="http://schemas.microsoft.com/office/drawing/2014/main" id="{97FADA3E-6C57-C97F-6D18-598FF56E5BCB}"/>
                </a:ext>
              </a:extLst>
            </p:cNvPr>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37">
            <a:extLst>
              <a:ext uri="{FF2B5EF4-FFF2-40B4-BE49-F238E27FC236}">
                <a16:creationId xmlns:a16="http://schemas.microsoft.com/office/drawing/2014/main" id="{77EF5688-1787-8837-073D-D077F6BEA2D9}"/>
              </a:ext>
            </a:extLst>
          </p:cNvPr>
          <p:cNvGrpSpPr/>
          <p:nvPr/>
        </p:nvGrpSpPr>
        <p:grpSpPr>
          <a:xfrm>
            <a:off x="2596239" y="4297878"/>
            <a:ext cx="883262" cy="242091"/>
            <a:chOff x="2300350" y="2601250"/>
            <a:chExt cx="2275275" cy="623625"/>
          </a:xfrm>
        </p:grpSpPr>
        <p:sp>
          <p:nvSpPr>
            <p:cNvPr id="2824" name="Google Shape;2824;p37">
              <a:extLst>
                <a:ext uri="{FF2B5EF4-FFF2-40B4-BE49-F238E27FC236}">
                  <a16:creationId xmlns:a16="http://schemas.microsoft.com/office/drawing/2014/main" id="{3CC5102B-FEAF-6D7C-1A0F-666D88E60990}"/>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a:extLst>
                <a:ext uri="{FF2B5EF4-FFF2-40B4-BE49-F238E27FC236}">
                  <a16:creationId xmlns:a16="http://schemas.microsoft.com/office/drawing/2014/main" id="{E47EE4EE-EBED-3E71-3490-3D2B7ADE20E8}"/>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a:extLst>
                <a:ext uri="{FF2B5EF4-FFF2-40B4-BE49-F238E27FC236}">
                  <a16:creationId xmlns:a16="http://schemas.microsoft.com/office/drawing/2014/main" id="{F9BC58D0-CB9C-D4A5-B9F4-87B0F82BB392}"/>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a:extLst>
                <a:ext uri="{FF2B5EF4-FFF2-40B4-BE49-F238E27FC236}">
                  <a16:creationId xmlns:a16="http://schemas.microsoft.com/office/drawing/2014/main" id="{D2F7BEA2-7021-496D-DA37-D531DC2E01A3}"/>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a:extLst>
                <a:ext uri="{FF2B5EF4-FFF2-40B4-BE49-F238E27FC236}">
                  <a16:creationId xmlns:a16="http://schemas.microsoft.com/office/drawing/2014/main" id="{E9F026D8-8944-0FE1-313F-3F269C41694D}"/>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a:extLst>
                <a:ext uri="{FF2B5EF4-FFF2-40B4-BE49-F238E27FC236}">
                  <a16:creationId xmlns:a16="http://schemas.microsoft.com/office/drawing/2014/main" id="{ED532FAF-2974-2001-9A90-93F841CA0F07}"/>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37">
            <a:extLst>
              <a:ext uri="{FF2B5EF4-FFF2-40B4-BE49-F238E27FC236}">
                <a16:creationId xmlns:a16="http://schemas.microsoft.com/office/drawing/2014/main" id="{A9A3AC71-6315-7DC7-6E74-DE80AF9A4DA7}"/>
              </a:ext>
            </a:extLst>
          </p:cNvPr>
          <p:cNvGrpSpPr/>
          <p:nvPr/>
        </p:nvGrpSpPr>
        <p:grpSpPr>
          <a:xfrm>
            <a:off x="4762192" y="4297866"/>
            <a:ext cx="1105976" cy="133969"/>
            <a:chOff x="8183182" y="663852"/>
            <a:chExt cx="1475028" cy="178673"/>
          </a:xfrm>
        </p:grpSpPr>
        <p:grpSp>
          <p:nvGrpSpPr>
            <p:cNvPr id="2831" name="Google Shape;2831;p37">
              <a:extLst>
                <a:ext uri="{FF2B5EF4-FFF2-40B4-BE49-F238E27FC236}">
                  <a16:creationId xmlns:a16="http://schemas.microsoft.com/office/drawing/2014/main" id="{2A7E0AE8-2731-AF3F-02AA-E7E9D148DA15}"/>
                </a:ext>
              </a:extLst>
            </p:cNvPr>
            <p:cNvGrpSpPr/>
            <p:nvPr/>
          </p:nvGrpSpPr>
          <p:grpSpPr>
            <a:xfrm>
              <a:off x="8183182" y="774425"/>
              <a:ext cx="1178025" cy="68100"/>
              <a:chOff x="2024450" y="204150"/>
              <a:chExt cx="1178025" cy="68100"/>
            </a:xfrm>
          </p:grpSpPr>
          <p:sp>
            <p:nvSpPr>
              <p:cNvPr id="2832" name="Google Shape;2832;p37">
                <a:extLst>
                  <a:ext uri="{FF2B5EF4-FFF2-40B4-BE49-F238E27FC236}">
                    <a16:creationId xmlns:a16="http://schemas.microsoft.com/office/drawing/2014/main" id="{B82C82D3-4FC4-C1CE-6613-7D8387AC4961}"/>
                  </a:ext>
                </a:extLst>
              </p:cNvPr>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a:extLst>
                  <a:ext uri="{FF2B5EF4-FFF2-40B4-BE49-F238E27FC236}">
                    <a16:creationId xmlns:a16="http://schemas.microsoft.com/office/drawing/2014/main" id="{093CD1D2-8A0E-4E61-EE44-4479A4F3CC40}"/>
                  </a:ext>
                </a:extLst>
              </p:cNvPr>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a:extLst>
                  <a:ext uri="{FF2B5EF4-FFF2-40B4-BE49-F238E27FC236}">
                    <a16:creationId xmlns:a16="http://schemas.microsoft.com/office/drawing/2014/main" id="{B24D1597-AB43-0742-D47C-EA7560594354}"/>
                  </a:ext>
                </a:extLst>
              </p:cNvPr>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a:extLst>
                  <a:ext uri="{FF2B5EF4-FFF2-40B4-BE49-F238E27FC236}">
                    <a16:creationId xmlns:a16="http://schemas.microsoft.com/office/drawing/2014/main" id="{FFDDDA2F-DEB0-E0E5-EBEA-0771AC1D2E86}"/>
                  </a:ext>
                </a:extLst>
              </p:cNvPr>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a:extLst>
                  <a:ext uri="{FF2B5EF4-FFF2-40B4-BE49-F238E27FC236}">
                    <a16:creationId xmlns:a16="http://schemas.microsoft.com/office/drawing/2014/main" id="{A2A5A7FF-9824-48A3-A382-D2AD580B4E71}"/>
                  </a:ext>
                </a:extLst>
              </p:cNvPr>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a:extLst>
                  <a:ext uri="{FF2B5EF4-FFF2-40B4-BE49-F238E27FC236}">
                    <a16:creationId xmlns:a16="http://schemas.microsoft.com/office/drawing/2014/main" id="{1748BFA9-A400-AFCF-0748-12BE4E33E2A8}"/>
                  </a:ext>
                </a:extLst>
              </p:cNvPr>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a:extLst>
                  <a:ext uri="{FF2B5EF4-FFF2-40B4-BE49-F238E27FC236}">
                    <a16:creationId xmlns:a16="http://schemas.microsoft.com/office/drawing/2014/main" id="{D4432D72-20C8-6369-FF0B-2E3228EE38BB}"/>
                  </a:ext>
                </a:extLst>
              </p:cNvPr>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a:extLst>
                  <a:ext uri="{FF2B5EF4-FFF2-40B4-BE49-F238E27FC236}">
                    <a16:creationId xmlns:a16="http://schemas.microsoft.com/office/drawing/2014/main" id="{9D7B878C-D74C-0495-6F07-7997F9775E7B}"/>
                  </a:ext>
                </a:extLst>
              </p:cNvPr>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a:extLst>
                  <a:ext uri="{FF2B5EF4-FFF2-40B4-BE49-F238E27FC236}">
                    <a16:creationId xmlns:a16="http://schemas.microsoft.com/office/drawing/2014/main" id="{6C360105-99A4-0A5E-6333-AE6AED839153}"/>
                  </a:ext>
                </a:extLst>
              </p:cNvPr>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a:extLst>
                  <a:ext uri="{FF2B5EF4-FFF2-40B4-BE49-F238E27FC236}">
                    <a16:creationId xmlns:a16="http://schemas.microsoft.com/office/drawing/2014/main" id="{3BADEA97-7A3B-D244-A0BB-9C02E625C9C3}"/>
                  </a:ext>
                </a:extLst>
              </p:cNvPr>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37">
              <a:extLst>
                <a:ext uri="{FF2B5EF4-FFF2-40B4-BE49-F238E27FC236}">
                  <a16:creationId xmlns:a16="http://schemas.microsoft.com/office/drawing/2014/main" id="{7C6DE7CD-D80E-2083-6A78-4E56B94EAFFC}"/>
                </a:ext>
              </a:extLst>
            </p:cNvPr>
            <p:cNvGrpSpPr/>
            <p:nvPr/>
          </p:nvGrpSpPr>
          <p:grpSpPr>
            <a:xfrm>
              <a:off x="8480185" y="663852"/>
              <a:ext cx="1178025" cy="68100"/>
              <a:chOff x="2024450" y="204150"/>
              <a:chExt cx="1178025" cy="68100"/>
            </a:xfrm>
          </p:grpSpPr>
          <p:sp>
            <p:nvSpPr>
              <p:cNvPr id="2843" name="Google Shape;2843;p37">
                <a:extLst>
                  <a:ext uri="{FF2B5EF4-FFF2-40B4-BE49-F238E27FC236}">
                    <a16:creationId xmlns:a16="http://schemas.microsoft.com/office/drawing/2014/main" id="{401E7F6E-E880-63C5-2F25-85AF810B2188}"/>
                  </a:ext>
                </a:extLst>
              </p:cNvPr>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a:extLst>
                  <a:ext uri="{FF2B5EF4-FFF2-40B4-BE49-F238E27FC236}">
                    <a16:creationId xmlns:a16="http://schemas.microsoft.com/office/drawing/2014/main" id="{DB8369CD-35AD-0B25-BBA1-9B667DD6BCA4}"/>
                  </a:ext>
                </a:extLst>
              </p:cNvPr>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a:extLst>
                  <a:ext uri="{FF2B5EF4-FFF2-40B4-BE49-F238E27FC236}">
                    <a16:creationId xmlns:a16="http://schemas.microsoft.com/office/drawing/2014/main" id="{8751083E-FB2E-4E6B-E1D4-895EF0B7515C}"/>
                  </a:ext>
                </a:extLst>
              </p:cNvPr>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a:extLst>
                  <a:ext uri="{FF2B5EF4-FFF2-40B4-BE49-F238E27FC236}">
                    <a16:creationId xmlns:a16="http://schemas.microsoft.com/office/drawing/2014/main" id="{C101C14F-9256-12AA-10C2-68D2A88F1582}"/>
                  </a:ext>
                </a:extLst>
              </p:cNvPr>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a:extLst>
                  <a:ext uri="{FF2B5EF4-FFF2-40B4-BE49-F238E27FC236}">
                    <a16:creationId xmlns:a16="http://schemas.microsoft.com/office/drawing/2014/main" id="{B7A70FA9-2EEC-0250-7C85-448B11FAE25E}"/>
                  </a:ext>
                </a:extLst>
              </p:cNvPr>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a:extLst>
                  <a:ext uri="{FF2B5EF4-FFF2-40B4-BE49-F238E27FC236}">
                    <a16:creationId xmlns:a16="http://schemas.microsoft.com/office/drawing/2014/main" id="{667C7917-886E-AE0C-3778-AEF37DCCAF5C}"/>
                  </a:ext>
                </a:extLst>
              </p:cNvPr>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a:extLst>
                  <a:ext uri="{FF2B5EF4-FFF2-40B4-BE49-F238E27FC236}">
                    <a16:creationId xmlns:a16="http://schemas.microsoft.com/office/drawing/2014/main" id="{D60C4672-3DE6-13BF-E29F-2B4D2892DB91}"/>
                  </a:ext>
                </a:extLst>
              </p:cNvPr>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a:extLst>
                  <a:ext uri="{FF2B5EF4-FFF2-40B4-BE49-F238E27FC236}">
                    <a16:creationId xmlns:a16="http://schemas.microsoft.com/office/drawing/2014/main" id="{64CAACF6-8749-0E51-6C6D-24615851BA88}"/>
                  </a:ext>
                </a:extLst>
              </p:cNvPr>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a:extLst>
                  <a:ext uri="{FF2B5EF4-FFF2-40B4-BE49-F238E27FC236}">
                    <a16:creationId xmlns:a16="http://schemas.microsoft.com/office/drawing/2014/main" id="{F48D04AC-AF2D-7FA6-3469-37FA9AB733EA}"/>
                  </a:ext>
                </a:extLst>
              </p:cNvPr>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a:extLst>
                  <a:ext uri="{FF2B5EF4-FFF2-40B4-BE49-F238E27FC236}">
                    <a16:creationId xmlns:a16="http://schemas.microsoft.com/office/drawing/2014/main" id="{482986F5-49FB-7C83-AAA5-F2113C7B97C3}"/>
                  </a:ext>
                </a:extLst>
              </p:cNvPr>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87001027"/>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D92FA942-ADA2-3E30-02AF-7FB130AE5857}"/>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85A29083-DBA3-E7D7-121C-C26215D5115A}"/>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Introduction:</a:t>
            </a:r>
            <a:endParaRPr sz="2800" dirty="0">
              <a:solidFill>
                <a:schemeClr val="accent2"/>
              </a:solidFill>
            </a:endParaRPr>
          </a:p>
        </p:txBody>
      </p:sp>
      <p:sp>
        <p:nvSpPr>
          <p:cNvPr id="2764" name="Google Shape;2764;p35">
            <a:extLst>
              <a:ext uri="{FF2B5EF4-FFF2-40B4-BE49-F238E27FC236}">
                <a16:creationId xmlns:a16="http://schemas.microsoft.com/office/drawing/2014/main" id="{36710535-FED6-7977-8286-D3A32D312739}"/>
              </a:ext>
            </a:extLst>
          </p:cNvPr>
          <p:cNvSpPr txBox="1">
            <a:spLocks noGrp="1"/>
          </p:cNvSpPr>
          <p:nvPr>
            <p:ph type="body" idx="1"/>
          </p:nvPr>
        </p:nvSpPr>
        <p:spPr>
          <a:xfrm>
            <a:off x="713100" y="1187700"/>
            <a:ext cx="6569049" cy="3416400"/>
          </a:xfrm>
          <a:prstGeom prst="rect">
            <a:avLst/>
          </a:prstGeom>
        </p:spPr>
        <p:txBody>
          <a:bodyPr spcFirstLastPara="1" wrap="square" lIns="91425" tIns="91425" rIns="91425" bIns="91425" anchor="t" anchorCtr="0">
            <a:noAutofit/>
          </a:bodyPr>
          <a:lstStyle/>
          <a:p>
            <a:pPr marL="152400" lvl="0" indent="0" algn="just">
              <a:lnSpc>
                <a:spcPct val="150000"/>
              </a:lnSpc>
              <a:buNone/>
            </a:pPr>
            <a:r>
              <a:rPr lang="en-US" sz="1400" b="1" dirty="0"/>
              <a:t>Project Goal: The main objective was to develop the front-end data entry component for an Inventory Management System (IMS) that is both functional and provides a superior user experience (UX). The form’s success is measured by its usability and aesthetic design, which promote accurate and efficient data recording, a critical factor for operational efficiency</a:t>
            </a:r>
            <a:r>
              <a:rPr lang="en-US" b="1" dirty="0"/>
              <a:t>.</a:t>
            </a:r>
          </a:p>
        </p:txBody>
      </p:sp>
      <p:grpSp>
        <p:nvGrpSpPr>
          <p:cNvPr id="2765" name="Google Shape;2765;p35">
            <a:extLst>
              <a:ext uri="{FF2B5EF4-FFF2-40B4-BE49-F238E27FC236}">
                <a16:creationId xmlns:a16="http://schemas.microsoft.com/office/drawing/2014/main" id="{A43CDC22-BD33-317C-8029-6B0F8DA48EA3}"/>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09F4D574-7A53-9467-2DB3-9B1219E7B268}"/>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76362DD1-752B-E983-63B5-45215745EFAB}"/>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18B897B8-D2CC-FFCD-3C95-E6DDF85E5BC9}"/>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6040AE00-E6AB-C604-26C7-9A0A523B1891}"/>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047FFF90-83A9-3A17-BFD0-721A62C62BD2}"/>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49EA98B0-9FDE-DF41-12BF-D19B3AE6535F}"/>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04447835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D8FD184F-8258-9DBE-2BFB-82533F0CDA44}"/>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DC4EB429-BBE1-92B5-F980-01869D24B2E5}"/>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Figure:</a:t>
            </a:r>
            <a:endParaRPr sz="2800" dirty="0">
              <a:solidFill>
                <a:schemeClr val="accent2"/>
              </a:solidFill>
            </a:endParaRPr>
          </a:p>
        </p:txBody>
      </p:sp>
      <p:grpSp>
        <p:nvGrpSpPr>
          <p:cNvPr id="2765" name="Google Shape;2765;p35">
            <a:extLst>
              <a:ext uri="{FF2B5EF4-FFF2-40B4-BE49-F238E27FC236}">
                <a16:creationId xmlns:a16="http://schemas.microsoft.com/office/drawing/2014/main" id="{5AC3E950-7EC9-5FB9-0C46-D31B9E8A78D5}"/>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A50E4E56-DDA3-3852-737B-06F10FA6C7EE}"/>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C51DD6C1-8A59-5821-AA3D-736B554DB0CA}"/>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E6D672DE-E063-15DD-A232-BBAAA93E2C80}"/>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463A9B01-B7B0-E3C3-F826-4684FCEB1192}"/>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CAE17AFF-0FE7-0015-358F-229525966A59}"/>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8A0FAC6A-D40C-1A40-A175-4340DA03D034}"/>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C9C0B041-66C9-6770-2C4C-B9023E4A2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87" y="1132651"/>
            <a:ext cx="7002656" cy="3459086"/>
          </a:xfrm>
          <a:prstGeom prst="rect">
            <a:avLst/>
          </a:prstGeom>
        </p:spPr>
      </p:pic>
    </p:spTree>
    <p:extLst>
      <p:ext uri="{BB962C8B-B14F-4D97-AF65-F5344CB8AC3E}">
        <p14:creationId xmlns:p14="http://schemas.microsoft.com/office/powerpoint/2010/main" val="337185304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841876E4-2EEE-6F61-4C58-29CB0D9BECC5}"/>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2EBF1759-6A50-A4A9-6A7E-CE580B269D5F}"/>
              </a:ext>
            </a:extLst>
          </p:cNvPr>
          <p:cNvSpPr txBox="1">
            <a:spLocks noGrp="1"/>
          </p:cNvSpPr>
          <p:nvPr>
            <p:ph type="title"/>
          </p:nvPr>
        </p:nvSpPr>
        <p:spPr>
          <a:xfrm>
            <a:off x="2360543" y="231900"/>
            <a:ext cx="3274162" cy="614999"/>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Basics HTML Tags</a:t>
            </a:r>
            <a:endParaRPr sz="2800" dirty="0">
              <a:solidFill>
                <a:schemeClr val="accent2"/>
              </a:solidFill>
            </a:endParaRPr>
          </a:p>
        </p:txBody>
      </p:sp>
      <p:sp>
        <p:nvSpPr>
          <p:cNvPr id="2764" name="Google Shape;2764;p35">
            <a:extLst>
              <a:ext uri="{FF2B5EF4-FFF2-40B4-BE49-F238E27FC236}">
                <a16:creationId xmlns:a16="http://schemas.microsoft.com/office/drawing/2014/main" id="{377ECADB-124D-11F3-2CF3-7DA6CADF70F1}"/>
              </a:ext>
            </a:extLst>
          </p:cNvPr>
          <p:cNvSpPr txBox="1">
            <a:spLocks noGrp="1"/>
          </p:cNvSpPr>
          <p:nvPr>
            <p:ph type="body" idx="1"/>
          </p:nvPr>
        </p:nvSpPr>
        <p:spPr>
          <a:xfrm>
            <a:off x="713100" y="1187700"/>
            <a:ext cx="6569049" cy="3416400"/>
          </a:xfrm>
          <a:prstGeom prst="rect">
            <a:avLst/>
          </a:prstGeom>
        </p:spPr>
        <p:txBody>
          <a:bodyPr spcFirstLastPara="1" wrap="square" lIns="91425" tIns="91425" rIns="91425" bIns="91425" anchor="t" anchorCtr="0">
            <a:noAutofit/>
          </a:bodyPr>
          <a:lstStyle/>
          <a:p>
            <a:pPr marL="609600" lvl="1" indent="0">
              <a:lnSpc>
                <a:spcPct val="150000"/>
              </a:lnSpc>
              <a:buNone/>
            </a:pPr>
            <a:r>
              <a:rPr lang="en-US" sz="2000" b="1" dirty="0"/>
              <a:t>Explanation:</a:t>
            </a:r>
          </a:p>
          <a:p>
            <a:pPr lvl="1">
              <a:lnSpc>
                <a:spcPct val="150000"/>
              </a:lnSpc>
              <a:buFont typeface="+mj-lt"/>
              <a:buAutoNum type="arabicPeriod"/>
            </a:pPr>
            <a:r>
              <a:rPr lang="en-US" sz="1600" b="1" dirty="0"/>
              <a:t>&lt;!DOCTYPE html&gt; → Tells the browser this is an HTML5 document</a:t>
            </a:r>
          </a:p>
          <a:p>
            <a:pPr lvl="1">
              <a:lnSpc>
                <a:spcPct val="150000"/>
              </a:lnSpc>
              <a:buFont typeface="+mj-lt"/>
              <a:buAutoNum type="arabicPeriod"/>
            </a:pPr>
            <a:r>
              <a:rPr lang="en-US" sz="1600" b="1" dirty="0"/>
              <a:t>&lt;html&gt; → Root element of the page</a:t>
            </a:r>
          </a:p>
          <a:p>
            <a:pPr lvl="1">
              <a:lnSpc>
                <a:spcPct val="150000"/>
              </a:lnSpc>
              <a:buFont typeface="+mj-lt"/>
              <a:buAutoNum type="arabicPeriod"/>
            </a:pPr>
            <a:r>
              <a:rPr lang="en-US" sz="1600" b="1" dirty="0"/>
              <a:t>&lt;head&gt; → Contains page info (title, CSS, etc.)</a:t>
            </a:r>
          </a:p>
          <a:p>
            <a:pPr lvl="1">
              <a:lnSpc>
                <a:spcPct val="150000"/>
              </a:lnSpc>
              <a:buFont typeface="+mj-lt"/>
              <a:buAutoNum type="arabicPeriod"/>
            </a:pPr>
            <a:r>
              <a:rPr lang="en-US" sz="1600" b="1" dirty="0"/>
              <a:t>&lt;title&gt; → Page title (shown on browser tab)</a:t>
            </a:r>
          </a:p>
          <a:p>
            <a:pPr lvl="1">
              <a:lnSpc>
                <a:spcPct val="150000"/>
              </a:lnSpc>
              <a:buFont typeface="+mj-lt"/>
              <a:buAutoNum type="arabicPeriod"/>
            </a:pPr>
            <a:r>
              <a:rPr lang="en-US" sz="1600" b="1" dirty="0"/>
              <a:t>&lt;body&gt; → Visible content of page</a:t>
            </a:r>
          </a:p>
        </p:txBody>
      </p:sp>
      <p:grpSp>
        <p:nvGrpSpPr>
          <p:cNvPr id="2765" name="Google Shape;2765;p35">
            <a:extLst>
              <a:ext uri="{FF2B5EF4-FFF2-40B4-BE49-F238E27FC236}">
                <a16:creationId xmlns:a16="http://schemas.microsoft.com/office/drawing/2014/main" id="{47D866C4-D35E-90CC-432B-099EE0A734B7}"/>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5D7D6D9A-EFCF-ABA0-1CDC-A9FBECBB8123}"/>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BBD8F769-C6C2-EAF9-6C16-8C7B623B6ECD}"/>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EDC8C9E6-F182-9862-2E07-3548F8F56DC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3916C11F-6BD8-9374-134E-5083F8AE354D}"/>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B0B04F14-C334-A903-084E-C7CF6D2DDDFC}"/>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D58D0388-0CEA-0C25-B59D-01C5C57B38F1}"/>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142085815"/>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E10599D7-0C16-3C27-70ED-2A859B90B373}"/>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6234D20B-AAE3-9B10-8025-9BDCB16EE021}"/>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Formatting Text:</a:t>
            </a:r>
            <a:endParaRPr sz="2800" dirty="0">
              <a:solidFill>
                <a:schemeClr val="accent2"/>
              </a:solidFill>
            </a:endParaRPr>
          </a:p>
        </p:txBody>
      </p:sp>
      <p:sp>
        <p:nvSpPr>
          <p:cNvPr id="2764" name="Google Shape;2764;p35">
            <a:extLst>
              <a:ext uri="{FF2B5EF4-FFF2-40B4-BE49-F238E27FC236}">
                <a16:creationId xmlns:a16="http://schemas.microsoft.com/office/drawing/2014/main" id="{E5357D76-539E-BBE1-77EE-65C64E783E5A}"/>
              </a:ext>
            </a:extLst>
          </p:cNvPr>
          <p:cNvSpPr txBox="1">
            <a:spLocks noGrp="1"/>
          </p:cNvSpPr>
          <p:nvPr>
            <p:ph type="body" idx="1"/>
          </p:nvPr>
        </p:nvSpPr>
        <p:spPr>
          <a:xfrm>
            <a:off x="713100" y="1187700"/>
            <a:ext cx="6569049" cy="3416400"/>
          </a:xfrm>
          <a:prstGeom prst="rect">
            <a:avLst/>
          </a:prstGeom>
        </p:spPr>
        <p:txBody>
          <a:bodyPr spcFirstLastPara="1" wrap="square" lIns="91425" tIns="91425" rIns="91425" bIns="91425" anchor="t" anchorCtr="0">
            <a:noAutofit/>
          </a:bodyPr>
          <a:lstStyle/>
          <a:p>
            <a:pPr algn="just">
              <a:lnSpc>
                <a:spcPct val="150000"/>
              </a:lnSpc>
            </a:pPr>
            <a:r>
              <a:rPr lang="en-US" sz="1400" b="1" dirty="0"/>
              <a:t>&lt;h1&gt; to &lt;h6&gt; → Headings</a:t>
            </a:r>
          </a:p>
          <a:p>
            <a:pPr algn="just">
              <a:lnSpc>
                <a:spcPct val="150000"/>
              </a:lnSpc>
            </a:pPr>
            <a:r>
              <a:rPr lang="en-US" sz="1400" b="1" dirty="0"/>
              <a:t>&lt;p&gt; → Paragraph</a:t>
            </a:r>
          </a:p>
          <a:p>
            <a:pPr algn="just">
              <a:lnSpc>
                <a:spcPct val="150000"/>
              </a:lnSpc>
            </a:pPr>
            <a:r>
              <a:rPr lang="en-US" sz="1400" b="1" dirty="0"/>
              <a:t>&lt;</a:t>
            </a:r>
            <a:r>
              <a:rPr lang="en-US" sz="1400" b="1" dirty="0" err="1"/>
              <a:t>br</a:t>
            </a:r>
            <a:r>
              <a:rPr lang="en-US" sz="1400" b="1" dirty="0"/>
              <a:t>&gt; → Break line</a:t>
            </a:r>
          </a:p>
          <a:p>
            <a:pPr algn="just">
              <a:lnSpc>
                <a:spcPct val="150000"/>
              </a:lnSpc>
            </a:pPr>
            <a:r>
              <a:rPr lang="en-US" sz="1400" b="1" dirty="0"/>
              <a:t>&lt;</a:t>
            </a:r>
            <a:r>
              <a:rPr lang="en-US" sz="1400" b="1" dirty="0" err="1"/>
              <a:t>hr</a:t>
            </a:r>
            <a:r>
              <a:rPr lang="en-US" sz="1400" b="1" dirty="0"/>
              <a:t>&gt; → Horizontal line</a:t>
            </a:r>
          </a:p>
          <a:p>
            <a:pPr algn="just">
              <a:lnSpc>
                <a:spcPct val="150000"/>
              </a:lnSpc>
            </a:pPr>
            <a:r>
              <a:rPr lang="en-US" sz="1400" b="1" dirty="0"/>
              <a:t>&lt;b&gt; → Bold</a:t>
            </a:r>
          </a:p>
          <a:p>
            <a:pPr algn="just">
              <a:lnSpc>
                <a:spcPct val="150000"/>
              </a:lnSpc>
            </a:pPr>
            <a:r>
              <a:rPr lang="en-US" sz="1400" b="1" dirty="0"/>
              <a:t>&lt;</a:t>
            </a:r>
            <a:r>
              <a:rPr lang="en-US" sz="1400" b="1" dirty="0" err="1"/>
              <a:t>i</a:t>
            </a:r>
            <a:r>
              <a:rPr lang="en-US" sz="1400" b="1" dirty="0"/>
              <a:t>&gt; → Italic</a:t>
            </a:r>
          </a:p>
          <a:p>
            <a:pPr algn="just">
              <a:lnSpc>
                <a:spcPct val="150000"/>
              </a:lnSpc>
            </a:pPr>
            <a:r>
              <a:rPr lang="en-US" sz="1400" b="1" dirty="0"/>
              <a:t>&lt;u&gt; → Underline</a:t>
            </a:r>
          </a:p>
          <a:p>
            <a:pPr algn="just">
              <a:lnSpc>
                <a:spcPct val="150000"/>
              </a:lnSpc>
            </a:pPr>
            <a:r>
              <a:rPr lang="en-US" sz="1400" b="1" dirty="0"/>
              <a:t>&lt;strong&gt; → Important text</a:t>
            </a:r>
          </a:p>
          <a:p>
            <a:pPr algn="just">
              <a:lnSpc>
                <a:spcPct val="150000"/>
              </a:lnSpc>
            </a:pPr>
            <a:r>
              <a:rPr lang="en-US" sz="1400" b="1" dirty="0"/>
              <a:t>&lt;mark&gt; → Marked text</a:t>
            </a:r>
          </a:p>
        </p:txBody>
      </p:sp>
      <p:grpSp>
        <p:nvGrpSpPr>
          <p:cNvPr id="2765" name="Google Shape;2765;p35">
            <a:extLst>
              <a:ext uri="{FF2B5EF4-FFF2-40B4-BE49-F238E27FC236}">
                <a16:creationId xmlns:a16="http://schemas.microsoft.com/office/drawing/2014/main" id="{0FEA2750-3393-E1BA-8B42-71813E2DCBE9}"/>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B49F6FE9-0BD4-0120-6E9E-A3C2CCE86E10}"/>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5F9D1106-7266-884E-9C47-50D4F551003E}"/>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E330F007-FF51-4F4A-35AE-D05D4155FB07}"/>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494F3616-8D65-BB1B-EAED-32A388D4DC95}"/>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5EBADF3D-3B21-B0F7-D8C6-64169A4B4676}"/>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2DB316A4-2409-6D04-67DC-F723F3F6F487}"/>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descr="HTML Formatting">
            <a:extLst>
              <a:ext uri="{FF2B5EF4-FFF2-40B4-BE49-F238E27FC236}">
                <a16:creationId xmlns:a16="http://schemas.microsoft.com/office/drawing/2014/main" id="{7111FAD8-4E5B-415D-EEB4-BF066B624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42" y="1421184"/>
            <a:ext cx="3977910" cy="29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9283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2F95353E-977C-2540-D630-146AF49F3300}"/>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A01953F1-E344-7B0A-2E63-A8D23F76369A}"/>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Link &amp; image:</a:t>
            </a:r>
            <a:endParaRPr sz="2800" dirty="0">
              <a:solidFill>
                <a:schemeClr val="accent2"/>
              </a:solidFill>
            </a:endParaRPr>
          </a:p>
        </p:txBody>
      </p:sp>
      <p:sp>
        <p:nvSpPr>
          <p:cNvPr id="2764" name="Google Shape;2764;p35">
            <a:extLst>
              <a:ext uri="{FF2B5EF4-FFF2-40B4-BE49-F238E27FC236}">
                <a16:creationId xmlns:a16="http://schemas.microsoft.com/office/drawing/2014/main" id="{20A40972-893F-FDF2-4C4F-09600E54936F}"/>
              </a:ext>
            </a:extLst>
          </p:cNvPr>
          <p:cNvSpPr txBox="1">
            <a:spLocks noGrp="1"/>
          </p:cNvSpPr>
          <p:nvPr>
            <p:ph type="body" idx="1"/>
          </p:nvPr>
        </p:nvSpPr>
        <p:spPr>
          <a:xfrm>
            <a:off x="713100" y="1187700"/>
            <a:ext cx="6569049" cy="3416400"/>
          </a:xfrm>
          <a:prstGeom prst="rect">
            <a:avLst/>
          </a:prstGeom>
        </p:spPr>
        <p:txBody>
          <a:bodyPr spcFirstLastPara="1" wrap="square" lIns="91425" tIns="91425" rIns="91425" bIns="91425" anchor="t" anchorCtr="0">
            <a:noAutofit/>
          </a:bodyPr>
          <a:lstStyle/>
          <a:p>
            <a:pPr marL="152400" indent="0" algn="just">
              <a:lnSpc>
                <a:spcPct val="150000"/>
              </a:lnSpc>
              <a:buNone/>
            </a:pPr>
            <a:r>
              <a:rPr lang="en-US" sz="2000" b="1" dirty="0"/>
              <a:t>For put link:</a:t>
            </a:r>
          </a:p>
          <a:p>
            <a:pPr algn="just">
              <a:lnSpc>
                <a:spcPct val="150000"/>
              </a:lnSpc>
            </a:pPr>
            <a:r>
              <a:rPr lang="en-US" sz="1400" b="1" dirty="0"/>
              <a:t>&lt;a </a:t>
            </a:r>
            <a:r>
              <a:rPr lang="en-US" sz="1400" b="1" dirty="0" err="1"/>
              <a:t>href</a:t>
            </a:r>
            <a:r>
              <a:rPr lang="en-US" sz="1400" b="1" dirty="0"/>
              <a:t>="https://google.com"&gt;Visit Google&lt;/a&gt;</a:t>
            </a:r>
          </a:p>
          <a:p>
            <a:pPr marL="152400" indent="0" algn="just">
              <a:lnSpc>
                <a:spcPct val="150000"/>
              </a:lnSpc>
              <a:buNone/>
            </a:pPr>
            <a:r>
              <a:rPr lang="en-US" sz="2000" b="1" dirty="0"/>
              <a:t>For Image :</a:t>
            </a:r>
          </a:p>
          <a:p>
            <a:pPr algn="just">
              <a:lnSpc>
                <a:spcPct val="150000"/>
              </a:lnSpc>
            </a:pPr>
            <a:r>
              <a:rPr lang="en-US" sz="1400" b="1" dirty="0"/>
              <a:t>&lt;</a:t>
            </a:r>
            <a:r>
              <a:rPr lang="en-US" sz="1400" b="1" dirty="0" err="1"/>
              <a:t>img</a:t>
            </a:r>
            <a:r>
              <a:rPr lang="en-US" sz="1400" b="1" dirty="0"/>
              <a:t> </a:t>
            </a:r>
            <a:r>
              <a:rPr lang="en-US" sz="1400" b="1" dirty="0" err="1"/>
              <a:t>src</a:t>
            </a:r>
            <a:r>
              <a:rPr lang="en-US" sz="1400" b="1" dirty="0"/>
              <a:t>="image.jpg" alt="My Image"&gt;</a:t>
            </a:r>
          </a:p>
          <a:p>
            <a:pPr marL="152400" indent="0" algn="just">
              <a:lnSpc>
                <a:spcPct val="150000"/>
              </a:lnSpc>
              <a:buNone/>
            </a:pPr>
            <a:endParaRPr lang="en-US" sz="2000" b="1" dirty="0"/>
          </a:p>
        </p:txBody>
      </p:sp>
      <p:grpSp>
        <p:nvGrpSpPr>
          <p:cNvPr id="2765" name="Google Shape;2765;p35">
            <a:extLst>
              <a:ext uri="{FF2B5EF4-FFF2-40B4-BE49-F238E27FC236}">
                <a16:creationId xmlns:a16="http://schemas.microsoft.com/office/drawing/2014/main" id="{BEADE632-083C-6ED3-7A1B-EF2F71D77C69}"/>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B4A7E6A0-D008-C6F5-BBAC-93B6C0757BAA}"/>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1F861A2B-52D2-91F5-CF30-4BB4CB137492}"/>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A77DA5A9-759C-68E7-5E28-9DE7875F94AF}"/>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1E5063C6-0B64-E8E7-A6EF-174C1B8B3ADB}"/>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6660297A-DCD4-5C7A-8EFC-94EBC91B8A1F}"/>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B04A60FD-ECCE-4F03-9BC4-C031A151013F}"/>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120013675"/>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743941DF-8C48-D97E-88E0-39FEFBB07290}"/>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CFB226B0-4E45-C422-8D6F-2538F594FE46}"/>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dirty="0"/>
              <a:t>Creating a New Document:</a:t>
            </a:r>
            <a:endParaRPr sz="2800" dirty="0">
              <a:solidFill>
                <a:schemeClr val="accent2"/>
              </a:solidFill>
            </a:endParaRPr>
          </a:p>
        </p:txBody>
      </p:sp>
      <p:sp>
        <p:nvSpPr>
          <p:cNvPr id="2764" name="Google Shape;2764;p35">
            <a:extLst>
              <a:ext uri="{FF2B5EF4-FFF2-40B4-BE49-F238E27FC236}">
                <a16:creationId xmlns:a16="http://schemas.microsoft.com/office/drawing/2014/main" id="{F63B7535-5C90-97E8-5D34-F653598AFB48}"/>
              </a:ext>
            </a:extLst>
          </p:cNvPr>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p>
            <a:pPr marL="457200" lvl="1" indent="0" algn="just">
              <a:lnSpc>
                <a:spcPct val="100000"/>
              </a:lnSpc>
              <a:spcAft>
                <a:spcPts val="1200"/>
              </a:spcAft>
              <a:buNone/>
            </a:pPr>
            <a:r>
              <a:rPr lang="en-US" b="1" dirty="0"/>
              <a:t>Operation Performed:</a:t>
            </a:r>
            <a:r>
              <a:rPr lang="en-US" dirty="0"/>
              <a:t> Create a new blank document</a:t>
            </a:r>
          </a:p>
          <a:p>
            <a:pPr marL="457200" lvl="1" indent="0" algn="just">
              <a:lnSpc>
                <a:spcPct val="100000"/>
              </a:lnSpc>
              <a:spcAft>
                <a:spcPts val="1200"/>
              </a:spcAft>
              <a:buNone/>
            </a:pPr>
            <a:r>
              <a:rPr lang="en-US" b="1" dirty="0"/>
              <a:t>Option </a:t>
            </a:r>
            <a:r>
              <a:rPr lang="en-US" b="1" dirty="0" err="1"/>
              <a:t>Used:</a:t>
            </a:r>
            <a:r>
              <a:rPr lang="en-US" dirty="0" err="1"/>
              <a:t>File</a:t>
            </a:r>
            <a:r>
              <a:rPr lang="en-US" dirty="0"/>
              <a:t> → New → Blank Document</a:t>
            </a:r>
          </a:p>
          <a:p>
            <a:pPr marL="457200" lvl="1" indent="0" algn="just">
              <a:lnSpc>
                <a:spcPct val="100000"/>
              </a:lnSpc>
              <a:spcAft>
                <a:spcPts val="1200"/>
              </a:spcAft>
              <a:buNone/>
            </a:pPr>
            <a:r>
              <a:rPr lang="en-US" b="1" dirty="0" err="1"/>
              <a:t>Explanation:</a:t>
            </a:r>
            <a:r>
              <a:rPr lang="en-US" dirty="0" err="1"/>
              <a:t>To</a:t>
            </a:r>
            <a:r>
              <a:rPr lang="en-US" dirty="0"/>
              <a:t> start working in MS Word, we first create a new document. This gives us a blank page where we can write our content.</a:t>
            </a:r>
          </a:p>
          <a:p>
            <a:pPr marL="457200" lvl="1" indent="0">
              <a:lnSpc>
                <a:spcPct val="200000"/>
              </a:lnSpc>
              <a:spcAft>
                <a:spcPts val="1200"/>
              </a:spcAft>
              <a:buNone/>
            </a:pPr>
            <a:endParaRPr sz="2600" b="1" dirty="0"/>
          </a:p>
        </p:txBody>
      </p:sp>
      <p:grpSp>
        <p:nvGrpSpPr>
          <p:cNvPr id="2765" name="Google Shape;2765;p35">
            <a:extLst>
              <a:ext uri="{FF2B5EF4-FFF2-40B4-BE49-F238E27FC236}">
                <a16:creationId xmlns:a16="http://schemas.microsoft.com/office/drawing/2014/main" id="{11732FF7-4FA0-9E90-1C7E-AAECAD756B3C}"/>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7C921B7B-1BD6-6DD9-9C19-1C02A39607E6}"/>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1E280F3C-F6E9-326E-4986-CE1A5BF7FD29}"/>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E7F40F0F-EBF0-0552-BD04-EAB9FEA0368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EDE14266-E35F-7813-1C50-D5D2DB020F53}"/>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8629C45-6753-0A09-5EC5-4244FB58C96E}"/>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28230EF5-7282-B723-4910-47273CA8E20A}"/>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601EFB40-E3E0-CD68-9EA0-BA456986FEC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709" y="2654276"/>
            <a:ext cx="4109291" cy="2306117"/>
          </a:xfrm>
          <a:prstGeom prst="rect">
            <a:avLst/>
          </a:prstGeom>
          <a:noFill/>
          <a:ln>
            <a:noFill/>
          </a:ln>
        </p:spPr>
      </p:pic>
      <p:pic>
        <p:nvPicPr>
          <p:cNvPr id="3" name="Picture 2">
            <a:extLst>
              <a:ext uri="{FF2B5EF4-FFF2-40B4-BE49-F238E27FC236}">
                <a16:creationId xmlns:a16="http://schemas.microsoft.com/office/drawing/2014/main" id="{C8C62D52-C83D-AC96-87D6-5780824628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2174" y="2654276"/>
            <a:ext cx="3298551" cy="2306116"/>
          </a:xfrm>
          <a:prstGeom prst="rect">
            <a:avLst/>
          </a:prstGeom>
          <a:noFill/>
          <a:ln>
            <a:noFill/>
          </a:ln>
        </p:spPr>
      </p:pic>
    </p:spTree>
    <p:extLst>
      <p:ext uri="{BB962C8B-B14F-4D97-AF65-F5344CB8AC3E}">
        <p14:creationId xmlns:p14="http://schemas.microsoft.com/office/powerpoint/2010/main" val="3869939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8626419B-8A71-EAEF-E1EF-0BB9C9B94712}"/>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FB2E1F80-D060-8668-348F-14C91F872ACC}"/>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2800" dirty="0">
                <a:solidFill>
                  <a:schemeClr val="accent2"/>
                </a:solidFill>
              </a:rPr>
              <a:t>List:</a:t>
            </a:r>
            <a:endParaRPr sz="2800" dirty="0">
              <a:solidFill>
                <a:schemeClr val="accent2"/>
              </a:solidFill>
            </a:endParaRPr>
          </a:p>
        </p:txBody>
      </p:sp>
      <p:sp>
        <p:nvSpPr>
          <p:cNvPr id="2764" name="Google Shape;2764;p35">
            <a:extLst>
              <a:ext uri="{FF2B5EF4-FFF2-40B4-BE49-F238E27FC236}">
                <a16:creationId xmlns:a16="http://schemas.microsoft.com/office/drawing/2014/main" id="{0F796C37-6AF4-2C21-65EC-ACE6F93FE975}"/>
              </a:ext>
            </a:extLst>
          </p:cNvPr>
          <p:cNvSpPr txBox="1">
            <a:spLocks noGrp="1"/>
          </p:cNvSpPr>
          <p:nvPr>
            <p:ph type="body" idx="1"/>
          </p:nvPr>
        </p:nvSpPr>
        <p:spPr>
          <a:xfrm>
            <a:off x="698734" y="1009660"/>
            <a:ext cx="6569049" cy="3955801"/>
          </a:xfrm>
          <a:prstGeom prst="rect">
            <a:avLst/>
          </a:prstGeom>
        </p:spPr>
        <p:txBody>
          <a:bodyPr spcFirstLastPara="1" wrap="square" lIns="91425" tIns="91425" rIns="91425" bIns="91425" anchor="t" anchorCtr="0">
            <a:noAutofit/>
          </a:bodyPr>
          <a:lstStyle/>
          <a:p>
            <a:pPr marL="152400" indent="0" algn="just">
              <a:lnSpc>
                <a:spcPct val="150000"/>
              </a:lnSpc>
              <a:buNone/>
            </a:pPr>
            <a:r>
              <a:rPr lang="en-US" sz="2000" b="1" dirty="0"/>
              <a:t>Ordered List:</a:t>
            </a:r>
          </a:p>
          <a:p>
            <a:pPr marL="609600" lvl="1" indent="0" algn="just">
              <a:lnSpc>
                <a:spcPct val="150000"/>
              </a:lnSpc>
              <a:buNone/>
            </a:pPr>
            <a:r>
              <a:rPr lang="it-IT" b="1" dirty="0"/>
              <a:t>&lt;ol&gt;</a:t>
            </a:r>
          </a:p>
          <a:p>
            <a:pPr marL="609600" lvl="1" indent="0" algn="just">
              <a:lnSpc>
                <a:spcPct val="150000"/>
              </a:lnSpc>
              <a:buNone/>
            </a:pPr>
            <a:r>
              <a:rPr lang="it-IT" b="1" dirty="0"/>
              <a:t>  &lt;li&gt;HTML&lt;/li&gt;</a:t>
            </a:r>
          </a:p>
          <a:p>
            <a:pPr marL="609600" lvl="1" indent="0" algn="just">
              <a:lnSpc>
                <a:spcPct val="150000"/>
              </a:lnSpc>
              <a:buNone/>
            </a:pPr>
            <a:r>
              <a:rPr lang="it-IT" b="1" dirty="0"/>
              <a:t>  &lt;li&gt;CSS&lt;/li&gt;</a:t>
            </a:r>
          </a:p>
          <a:p>
            <a:pPr marL="609600" lvl="1" indent="0" algn="just">
              <a:lnSpc>
                <a:spcPct val="150000"/>
              </a:lnSpc>
              <a:buNone/>
            </a:pPr>
            <a:r>
              <a:rPr lang="it-IT" b="1" dirty="0"/>
              <a:t>  &lt;li&gt;JavaScript&lt;/li&gt;</a:t>
            </a:r>
          </a:p>
          <a:p>
            <a:pPr marL="609600" lvl="1" indent="0" algn="just">
              <a:lnSpc>
                <a:spcPct val="150000"/>
              </a:lnSpc>
              <a:buNone/>
            </a:pPr>
            <a:r>
              <a:rPr lang="it-IT" b="1" dirty="0"/>
              <a:t>&lt;/ol&gt;</a:t>
            </a:r>
          </a:p>
          <a:p>
            <a:pPr marL="152400" indent="0" algn="just">
              <a:lnSpc>
                <a:spcPct val="150000"/>
              </a:lnSpc>
              <a:buNone/>
            </a:pPr>
            <a:r>
              <a:rPr lang="en-US" sz="2000" b="1" dirty="0"/>
              <a:t>Unordered List :</a:t>
            </a:r>
          </a:p>
          <a:p>
            <a:pPr marL="609600" lvl="1" indent="0" algn="just">
              <a:lnSpc>
                <a:spcPct val="150000"/>
              </a:lnSpc>
              <a:buNone/>
            </a:pPr>
            <a:r>
              <a:rPr lang="it-IT" b="1" dirty="0"/>
              <a:t>&lt;ul&gt;</a:t>
            </a:r>
          </a:p>
          <a:p>
            <a:pPr marL="609600" lvl="1" indent="0" algn="just">
              <a:lnSpc>
                <a:spcPct val="150000"/>
              </a:lnSpc>
              <a:buNone/>
            </a:pPr>
            <a:r>
              <a:rPr lang="it-IT" b="1" dirty="0"/>
              <a:t>  &lt;li&gt;Apple&lt;/li&gt;</a:t>
            </a:r>
          </a:p>
          <a:p>
            <a:pPr marL="609600" lvl="1" indent="0" algn="just">
              <a:lnSpc>
                <a:spcPct val="150000"/>
              </a:lnSpc>
              <a:buNone/>
            </a:pPr>
            <a:r>
              <a:rPr lang="it-IT" b="1" dirty="0"/>
              <a:t>  &lt;li&gt;Mango&lt;/li&gt;</a:t>
            </a:r>
          </a:p>
          <a:p>
            <a:pPr marL="609600" lvl="1" indent="0" algn="just">
              <a:lnSpc>
                <a:spcPct val="150000"/>
              </a:lnSpc>
              <a:buNone/>
            </a:pPr>
            <a:r>
              <a:rPr lang="it-IT" b="1" dirty="0"/>
              <a:t>&lt;/ul&gt;</a:t>
            </a:r>
          </a:p>
          <a:p>
            <a:pPr marL="152400" indent="0" algn="just">
              <a:lnSpc>
                <a:spcPct val="150000"/>
              </a:lnSpc>
              <a:buNone/>
            </a:pPr>
            <a:endParaRPr lang="en-US" sz="2000" b="1" dirty="0"/>
          </a:p>
        </p:txBody>
      </p:sp>
      <p:grpSp>
        <p:nvGrpSpPr>
          <p:cNvPr id="2765" name="Google Shape;2765;p35">
            <a:extLst>
              <a:ext uri="{FF2B5EF4-FFF2-40B4-BE49-F238E27FC236}">
                <a16:creationId xmlns:a16="http://schemas.microsoft.com/office/drawing/2014/main" id="{F546DA57-0A4E-30D8-0889-350C5366A099}"/>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7772DDDB-6706-9319-0A5D-74A0C3F77495}"/>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CCB79ECA-D5DB-EDBE-77AA-FC0F4ACC1B04}"/>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89E2EFB8-1D31-E6F4-083F-8D61FB3B1440}"/>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1FFEC796-9742-80BA-BF6F-9FF1946EA9FD}"/>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FB8A295-C4F7-B5FF-ECB3-046789683884}"/>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A18EA1C1-7785-7A94-ACBC-F812C83E1B8E}"/>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8857678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1E0283DC-E848-0392-A674-71A0A2575EAB}"/>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FA921191-2199-21BA-EF66-2726DEEAEC25}"/>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2800" dirty="0">
                <a:solidFill>
                  <a:schemeClr val="accent2"/>
                </a:solidFill>
              </a:rPr>
              <a:t>Tables:</a:t>
            </a:r>
            <a:endParaRPr sz="2800" dirty="0">
              <a:solidFill>
                <a:schemeClr val="accent2"/>
              </a:solidFill>
            </a:endParaRPr>
          </a:p>
        </p:txBody>
      </p:sp>
      <p:sp>
        <p:nvSpPr>
          <p:cNvPr id="2764" name="Google Shape;2764;p35">
            <a:extLst>
              <a:ext uri="{FF2B5EF4-FFF2-40B4-BE49-F238E27FC236}">
                <a16:creationId xmlns:a16="http://schemas.microsoft.com/office/drawing/2014/main" id="{A4504E0D-8715-1DEC-1F3A-D6BE3F638A2A}"/>
              </a:ext>
            </a:extLst>
          </p:cNvPr>
          <p:cNvSpPr txBox="1">
            <a:spLocks noGrp="1"/>
          </p:cNvSpPr>
          <p:nvPr>
            <p:ph type="body" idx="1"/>
          </p:nvPr>
        </p:nvSpPr>
        <p:spPr>
          <a:xfrm>
            <a:off x="698734" y="1009660"/>
            <a:ext cx="6569049" cy="3955801"/>
          </a:xfrm>
          <a:prstGeom prst="rect">
            <a:avLst/>
          </a:prstGeom>
        </p:spPr>
        <p:txBody>
          <a:bodyPr spcFirstLastPara="1" wrap="square" lIns="91425" tIns="91425" rIns="91425" bIns="91425" anchor="t" anchorCtr="0">
            <a:noAutofit/>
          </a:bodyPr>
          <a:lstStyle/>
          <a:p>
            <a:pPr marL="609600" lvl="1" indent="0" algn="just">
              <a:lnSpc>
                <a:spcPct val="150000"/>
              </a:lnSpc>
              <a:buNone/>
            </a:pPr>
            <a:r>
              <a:rPr lang="en-US" b="1" dirty="0"/>
              <a:t>&lt;table border="1"&gt;</a:t>
            </a:r>
          </a:p>
          <a:p>
            <a:pPr marL="609600" lvl="1" indent="0" algn="just">
              <a:lnSpc>
                <a:spcPct val="150000"/>
              </a:lnSpc>
              <a:buNone/>
            </a:pPr>
            <a:r>
              <a:rPr lang="en-US" b="1" dirty="0"/>
              <a:t>  &lt;tr&gt;</a:t>
            </a:r>
          </a:p>
          <a:p>
            <a:pPr marL="609600" lvl="1" indent="0" algn="just">
              <a:lnSpc>
                <a:spcPct val="150000"/>
              </a:lnSpc>
              <a:buNone/>
            </a:pPr>
            <a:r>
              <a:rPr lang="en-US" b="1" dirty="0"/>
              <a:t>    &lt;</a:t>
            </a:r>
            <a:r>
              <a:rPr lang="en-US" b="1" dirty="0" err="1"/>
              <a:t>th</a:t>
            </a:r>
            <a:r>
              <a:rPr lang="en-US" b="1" dirty="0"/>
              <a:t>&gt;Name&lt;/</a:t>
            </a:r>
            <a:r>
              <a:rPr lang="en-US" b="1" dirty="0" err="1"/>
              <a:t>th</a:t>
            </a:r>
            <a:r>
              <a:rPr lang="en-US" b="1" dirty="0"/>
              <a:t>&gt;</a:t>
            </a:r>
          </a:p>
          <a:p>
            <a:pPr marL="609600" lvl="1" indent="0" algn="just">
              <a:lnSpc>
                <a:spcPct val="150000"/>
              </a:lnSpc>
              <a:buNone/>
            </a:pPr>
            <a:r>
              <a:rPr lang="en-US" b="1" dirty="0"/>
              <a:t>    &lt;</a:t>
            </a:r>
            <a:r>
              <a:rPr lang="en-US" b="1" dirty="0" err="1"/>
              <a:t>th</a:t>
            </a:r>
            <a:r>
              <a:rPr lang="en-US" b="1" dirty="0"/>
              <a:t>&gt;Age&lt;/</a:t>
            </a:r>
            <a:r>
              <a:rPr lang="en-US" b="1" dirty="0" err="1"/>
              <a:t>th</a:t>
            </a:r>
            <a:r>
              <a:rPr lang="en-US" b="1" dirty="0"/>
              <a:t>&gt;</a:t>
            </a:r>
          </a:p>
          <a:p>
            <a:pPr marL="609600" lvl="1" indent="0" algn="just">
              <a:lnSpc>
                <a:spcPct val="150000"/>
              </a:lnSpc>
              <a:buNone/>
            </a:pPr>
            <a:r>
              <a:rPr lang="en-US" b="1" dirty="0"/>
              <a:t>  &lt;/tr&gt;</a:t>
            </a:r>
          </a:p>
          <a:p>
            <a:pPr marL="609600" lvl="1" indent="0" algn="just">
              <a:lnSpc>
                <a:spcPct val="150000"/>
              </a:lnSpc>
              <a:buNone/>
            </a:pPr>
            <a:r>
              <a:rPr lang="en-US" b="1" dirty="0"/>
              <a:t>  &lt;tr&gt;</a:t>
            </a:r>
          </a:p>
          <a:p>
            <a:pPr marL="609600" lvl="1" indent="0" algn="just">
              <a:lnSpc>
                <a:spcPct val="150000"/>
              </a:lnSpc>
              <a:buNone/>
            </a:pPr>
            <a:r>
              <a:rPr lang="en-US" b="1" dirty="0"/>
              <a:t>    &lt;td&gt;Ali&lt;/td&gt;</a:t>
            </a:r>
          </a:p>
          <a:p>
            <a:pPr marL="609600" lvl="1" indent="0" algn="just">
              <a:lnSpc>
                <a:spcPct val="150000"/>
              </a:lnSpc>
              <a:buNone/>
            </a:pPr>
            <a:r>
              <a:rPr lang="en-US" b="1" dirty="0"/>
              <a:t>    &lt;td&gt;20&lt;/td&gt;</a:t>
            </a:r>
          </a:p>
          <a:p>
            <a:pPr marL="609600" lvl="1" indent="0" algn="just">
              <a:lnSpc>
                <a:spcPct val="150000"/>
              </a:lnSpc>
              <a:buNone/>
            </a:pPr>
            <a:r>
              <a:rPr lang="en-US" b="1" dirty="0"/>
              <a:t>  &lt;/tr&gt;</a:t>
            </a:r>
          </a:p>
          <a:p>
            <a:pPr marL="609600" lvl="1" indent="0" algn="just">
              <a:lnSpc>
                <a:spcPct val="150000"/>
              </a:lnSpc>
              <a:buNone/>
            </a:pPr>
            <a:r>
              <a:rPr lang="en-US" b="1" dirty="0"/>
              <a:t>&lt;/table&gt;</a:t>
            </a:r>
          </a:p>
          <a:p>
            <a:pPr marL="152400" indent="0" algn="just">
              <a:lnSpc>
                <a:spcPct val="150000"/>
              </a:lnSpc>
              <a:buNone/>
            </a:pPr>
            <a:endParaRPr lang="en-US" sz="2000" b="1" dirty="0"/>
          </a:p>
        </p:txBody>
      </p:sp>
      <p:grpSp>
        <p:nvGrpSpPr>
          <p:cNvPr id="2765" name="Google Shape;2765;p35">
            <a:extLst>
              <a:ext uri="{FF2B5EF4-FFF2-40B4-BE49-F238E27FC236}">
                <a16:creationId xmlns:a16="http://schemas.microsoft.com/office/drawing/2014/main" id="{76445127-C98F-4E18-35F7-D2454762435F}"/>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815C0EC4-0B9A-1B24-0A9F-3C22ADE728F0}"/>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F8F25CF2-1F0D-BBE5-09E9-BBD6BB65AE69}"/>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8E4BA8D6-C1CD-C613-9866-6BDE5820EC37}"/>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C62A1989-3B13-56BE-AB2A-7C0CF36E287A}"/>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18D424A5-75FA-6E63-BA64-6D47F9D32F82}"/>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0EA7529D-3954-DFE1-7845-0F97B48D4214}"/>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4686547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FEA8EC99-9C80-CA3B-68B1-737677BA7217}"/>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D1B86534-474E-43B5-7C02-B97007129F96}"/>
              </a:ext>
            </a:extLst>
          </p:cNvPr>
          <p:cNvSpPr txBox="1">
            <a:spLocks noGrp="1"/>
          </p:cNvSpPr>
          <p:nvPr>
            <p:ph type="title"/>
          </p:nvPr>
        </p:nvSpPr>
        <p:spPr>
          <a:xfrm>
            <a:off x="345174" y="403254"/>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sz="2800" dirty="0">
                <a:solidFill>
                  <a:schemeClr val="accent2"/>
                </a:solidFill>
              </a:rPr>
              <a:t>Forms &amp; Input Tags:</a:t>
            </a:r>
            <a:endParaRPr sz="2800" dirty="0">
              <a:solidFill>
                <a:schemeClr val="accent2"/>
              </a:solidFill>
            </a:endParaRPr>
          </a:p>
        </p:txBody>
      </p:sp>
      <p:sp>
        <p:nvSpPr>
          <p:cNvPr id="2764" name="Google Shape;2764;p35">
            <a:extLst>
              <a:ext uri="{FF2B5EF4-FFF2-40B4-BE49-F238E27FC236}">
                <a16:creationId xmlns:a16="http://schemas.microsoft.com/office/drawing/2014/main" id="{0AA18B7C-996D-ED4E-CDB2-14455C713C81}"/>
              </a:ext>
            </a:extLst>
          </p:cNvPr>
          <p:cNvSpPr txBox="1">
            <a:spLocks noGrp="1"/>
          </p:cNvSpPr>
          <p:nvPr>
            <p:ph type="body" idx="1"/>
          </p:nvPr>
        </p:nvSpPr>
        <p:spPr>
          <a:xfrm>
            <a:off x="452339" y="857368"/>
            <a:ext cx="7717800" cy="4386659"/>
          </a:xfrm>
          <a:prstGeom prst="rect">
            <a:avLst/>
          </a:prstGeom>
        </p:spPr>
        <p:txBody>
          <a:bodyPr spcFirstLastPara="1" wrap="square" lIns="91425" tIns="91425" rIns="91425" bIns="91425" anchor="t" anchorCtr="0">
            <a:noAutofit/>
          </a:bodyPr>
          <a:lstStyle/>
          <a:p>
            <a:pPr marL="609600" lvl="1" indent="0" algn="just">
              <a:lnSpc>
                <a:spcPct val="150000"/>
              </a:lnSpc>
              <a:buNone/>
            </a:pPr>
            <a:r>
              <a:rPr lang="en-US" b="1" dirty="0"/>
              <a:t>&lt;form&gt;</a:t>
            </a:r>
          </a:p>
          <a:p>
            <a:pPr marL="609600" lvl="1" indent="0" algn="just">
              <a:lnSpc>
                <a:spcPct val="150000"/>
              </a:lnSpc>
              <a:buNone/>
            </a:pPr>
            <a:r>
              <a:rPr lang="en-US" b="1" dirty="0"/>
              <a:t>  &lt;label for="name"&gt;Name:&lt;/label&gt;&lt;</a:t>
            </a:r>
            <a:r>
              <a:rPr lang="en-US" b="1" dirty="0" err="1"/>
              <a:t>br</a:t>
            </a:r>
            <a:r>
              <a:rPr lang="en-US" b="1" dirty="0"/>
              <a:t>&gt;</a:t>
            </a:r>
          </a:p>
          <a:p>
            <a:pPr marL="609600" lvl="1" indent="0" algn="just">
              <a:lnSpc>
                <a:spcPct val="150000"/>
              </a:lnSpc>
              <a:buNone/>
            </a:pPr>
            <a:r>
              <a:rPr lang="en-US" b="1" dirty="0"/>
              <a:t>  &lt;input type="text" id="name" placeholder="Enter your name"&gt;&lt;</a:t>
            </a:r>
            <a:r>
              <a:rPr lang="en-US" b="1" dirty="0" err="1"/>
              <a:t>br</a:t>
            </a:r>
            <a:r>
              <a:rPr lang="en-US" b="1" dirty="0"/>
              <a:t>&gt;&lt;</a:t>
            </a:r>
            <a:r>
              <a:rPr lang="en-US" b="1" dirty="0" err="1"/>
              <a:t>br</a:t>
            </a:r>
            <a:r>
              <a:rPr lang="en-US" b="1" dirty="0"/>
              <a:t>&gt;</a:t>
            </a:r>
          </a:p>
          <a:p>
            <a:pPr marL="609600" lvl="1" indent="0" algn="just">
              <a:lnSpc>
                <a:spcPct val="150000"/>
              </a:lnSpc>
              <a:buNone/>
            </a:pPr>
            <a:r>
              <a:rPr lang="en-US" b="1" dirty="0"/>
              <a:t>  &lt;label for="email"&gt;Email:&lt;/label&gt;&lt;</a:t>
            </a:r>
            <a:r>
              <a:rPr lang="en-US" b="1" dirty="0" err="1"/>
              <a:t>br</a:t>
            </a:r>
            <a:r>
              <a:rPr lang="en-US" b="1" dirty="0"/>
              <a:t>&gt;</a:t>
            </a:r>
          </a:p>
          <a:p>
            <a:pPr marL="609600" lvl="1" indent="0" algn="just">
              <a:lnSpc>
                <a:spcPct val="150000"/>
              </a:lnSpc>
              <a:buNone/>
            </a:pPr>
            <a:r>
              <a:rPr lang="en-US" b="1" dirty="0"/>
              <a:t>  &lt;input type="email" id="email" placeholder="Enter your email"&gt;&lt;</a:t>
            </a:r>
            <a:r>
              <a:rPr lang="en-US" b="1" dirty="0" err="1"/>
              <a:t>br</a:t>
            </a:r>
            <a:r>
              <a:rPr lang="en-US" b="1" dirty="0"/>
              <a:t>&gt;&lt;</a:t>
            </a:r>
            <a:r>
              <a:rPr lang="en-US" b="1" dirty="0" err="1"/>
              <a:t>br</a:t>
            </a:r>
            <a:r>
              <a:rPr lang="en-US" b="1" dirty="0"/>
              <a:t>&gt;</a:t>
            </a:r>
          </a:p>
          <a:p>
            <a:pPr marL="609600" lvl="1" indent="0" algn="just">
              <a:lnSpc>
                <a:spcPct val="150000"/>
              </a:lnSpc>
              <a:buNone/>
            </a:pPr>
            <a:r>
              <a:rPr lang="en-US" b="1" dirty="0"/>
              <a:t>  &lt;label for="password"&gt;Password:&lt;/label&gt;&lt;</a:t>
            </a:r>
            <a:r>
              <a:rPr lang="en-US" b="1" dirty="0" err="1"/>
              <a:t>br</a:t>
            </a:r>
            <a:r>
              <a:rPr lang="en-US" b="1" dirty="0"/>
              <a:t>&gt;</a:t>
            </a:r>
          </a:p>
          <a:p>
            <a:pPr marL="609600" lvl="1" indent="0" algn="just">
              <a:lnSpc>
                <a:spcPct val="150000"/>
              </a:lnSpc>
              <a:buNone/>
            </a:pPr>
            <a:r>
              <a:rPr lang="en-US" b="1" dirty="0"/>
              <a:t>  &lt;input type="password" id="password" placeholder="Enter your password"&gt;&lt;</a:t>
            </a:r>
            <a:r>
              <a:rPr lang="en-US" b="1" dirty="0" err="1"/>
              <a:t>br</a:t>
            </a:r>
            <a:r>
              <a:rPr lang="en-US" b="1" dirty="0"/>
              <a:t>&gt;&lt;</a:t>
            </a:r>
            <a:r>
              <a:rPr lang="en-US" b="1" dirty="0" err="1"/>
              <a:t>br</a:t>
            </a:r>
            <a:r>
              <a:rPr lang="en-US" b="1" dirty="0"/>
              <a:t>&gt;</a:t>
            </a:r>
          </a:p>
          <a:p>
            <a:pPr marL="609600" lvl="1" indent="0" algn="just">
              <a:lnSpc>
                <a:spcPct val="150000"/>
              </a:lnSpc>
              <a:buNone/>
            </a:pPr>
            <a:r>
              <a:rPr lang="en-US" b="1" dirty="0"/>
              <a:t>&lt;label for="male"&gt;Male&lt;/label&gt;</a:t>
            </a:r>
          </a:p>
          <a:p>
            <a:pPr marL="609600" lvl="1" indent="0" algn="just">
              <a:lnSpc>
                <a:spcPct val="150000"/>
              </a:lnSpc>
              <a:buNone/>
            </a:pPr>
            <a:r>
              <a:rPr lang="en-US" b="1" dirty="0"/>
              <a:t>  &lt;input type="radio" value="Male"&gt;</a:t>
            </a:r>
          </a:p>
          <a:p>
            <a:pPr marL="609600" lvl="1" indent="0" algn="just">
              <a:lnSpc>
                <a:spcPct val="150000"/>
              </a:lnSpc>
              <a:buNone/>
            </a:pPr>
            <a:r>
              <a:rPr lang="en-US" b="1" dirty="0"/>
              <a:t>  &lt;label for="female"&gt;</a:t>
            </a:r>
            <a:r>
              <a:rPr lang="en-US" b="1" dirty="0" err="1"/>
              <a:t>feMale</a:t>
            </a:r>
            <a:r>
              <a:rPr lang="en-US" b="1" dirty="0"/>
              <a:t>&lt;/label&gt;</a:t>
            </a:r>
          </a:p>
          <a:p>
            <a:pPr marL="609600" lvl="1" indent="0" algn="just">
              <a:lnSpc>
                <a:spcPct val="150000"/>
              </a:lnSpc>
              <a:buNone/>
            </a:pPr>
            <a:r>
              <a:rPr lang="en-US" b="1" dirty="0"/>
              <a:t>  &lt;input type="radio" value="Female"&gt;</a:t>
            </a:r>
          </a:p>
          <a:p>
            <a:pPr marL="609600" lvl="1" indent="0" algn="just">
              <a:lnSpc>
                <a:spcPct val="150000"/>
              </a:lnSpc>
              <a:buNone/>
            </a:pPr>
            <a:r>
              <a:rPr lang="en-US" b="1" dirty="0"/>
              <a:t>&lt;/form&gt;</a:t>
            </a:r>
          </a:p>
          <a:p>
            <a:pPr marL="152400" indent="0" algn="just">
              <a:lnSpc>
                <a:spcPct val="150000"/>
              </a:lnSpc>
              <a:buNone/>
            </a:pPr>
            <a:endParaRPr lang="en-US" sz="2000" b="1" dirty="0"/>
          </a:p>
        </p:txBody>
      </p:sp>
      <p:grpSp>
        <p:nvGrpSpPr>
          <p:cNvPr id="2765" name="Google Shape;2765;p35">
            <a:extLst>
              <a:ext uri="{FF2B5EF4-FFF2-40B4-BE49-F238E27FC236}">
                <a16:creationId xmlns:a16="http://schemas.microsoft.com/office/drawing/2014/main" id="{CE1867B6-988F-BDB4-6B47-1264617787D2}"/>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A03A89AB-5BBD-142E-374A-83F0CB9A1974}"/>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E25D534D-45D9-1A69-3AF5-852EA5C7BB2A}"/>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3E05518E-FEB4-535D-F7BF-30371E0D0E72}"/>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BFD97CCD-301B-2098-0BA0-10E5FD9B99BA}"/>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291908EA-47E0-0A4F-5A16-B5F52338888F}"/>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2C3E53C1-A4BB-A58C-9A40-D6A6DC20D4E7}"/>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0862902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68F5F598-1472-BF5E-29D5-75398B3EAED6}"/>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F4C20160-4BDC-A0B9-1681-8017B020EABB}"/>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sz="2800" dirty="0">
                <a:solidFill>
                  <a:schemeClr val="accent2"/>
                </a:solidFill>
              </a:rPr>
              <a:t>Div &amp; Span:</a:t>
            </a:r>
            <a:endParaRPr sz="2800" dirty="0">
              <a:solidFill>
                <a:schemeClr val="accent2"/>
              </a:solidFill>
            </a:endParaRPr>
          </a:p>
        </p:txBody>
      </p:sp>
      <p:sp>
        <p:nvSpPr>
          <p:cNvPr id="2764" name="Google Shape;2764;p35">
            <a:extLst>
              <a:ext uri="{FF2B5EF4-FFF2-40B4-BE49-F238E27FC236}">
                <a16:creationId xmlns:a16="http://schemas.microsoft.com/office/drawing/2014/main" id="{32D174F3-A7AE-3DCE-707D-6D9B920757EF}"/>
              </a:ext>
            </a:extLst>
          </p:cNvPr>
          <p:cNvSpPr txBox="1">
            <a:spLocks noGrp="1"/>
          </p:cNvSpPr>
          <p:nvPr>
            <p:ph type="body" idx="1"/>
          </p:nvPr>
        </p:nvSpPr>
        <p:spPr>
          <a:xfrm>
            <a:off x="698734" y="1130705"/>
            <a:ext cx="6569049" cy="3955801"/>
          </a:xfrm>
          <a:prstGeom prst="rect">
            <a:avLst/>
          </a:prstGeom>
        </p:spPr>
        <p:txBody>
          <a:bodyPr spcFirstLastPara="1" wrap="square" lIns="91425" tIns="91425" rIns="91425" bIns="91425" anchor="t" anchorCtr="0">
            <a:noAutofit/>
          </a:bodyPr>
          <a:lstStyle/>
          <a:p>
            <a:pPr marL="609600" lvl="1" indent="0" algn="just">
              <a:lnSpc>
                <a:spcPct val="150000"/>
              </a:lnSpc>
              <a:buNone/>
            </a:pPr>
            <a:r>
              <a:rPr lang="en-US" b="1" dirty="0"/>
              <a:t>&lt;div&gt; → Block container</a:t>
            </a:r>
          </a:p>
          <a:p>
            <a:pPr marL="609600" lvl="1" indent="0" algn="just">
              <a:lnSpc>
                <a:spcPct val="150000"/>
              </a:lnSpc>
              <a:buNone/>
            </a:pPr>
            <a:r>
              <a:rPr lang="en-US" b="1" dirty="0"/>
              <a:t>&lt;span&gt; → Inline container</a:t>
            </a:r>
          </a:p>
          <a:p>
            <a:pPr marL="609600" lvl="1" indent="0" algn="just">
              <a:lnSpc>
                <a:spcPct val="150000"/>
              </a:lnSpc>
              <a:buNone/>
            </a:pPr>
            <a:endParaRPr lang="en-US" b="1" dirty="0"/>
          </a:p>
          <a:p>
            <a:pPr marL="609600" lvl="1" indent="0" algn="just">
              <a:lnSpc>
                <a:spcPct val="150000"/>
              </a:lnSpc>
              <a:buNone/>
            </a:pPr>
            <a:r>
              <a:rPr lang="en-US" b="1" dirty="0"/>
              <a:t>Example:</a:t>
            </a:r>
          </a:p>
          <a:p>
            <a:pPr marL="609600" lvl="1" indent="0" algn="just">
              <a:lnSpc>
                <a:spcPct val="150000"/>
              </a:lnSpc>
              <a:buNone/>
            </a:pPr>
            <a:r>
              <a:rPr lang="en-US" b="1" dirty="0"/>
              <a:t>&lt;div&gt;This is a box&lt;/div&gt;</a:t>
            </a:r>
          </a:p>
          <a:p>
            <a:pPr marL="609600" lvl="1" indent="0" algn="just">
              <a:lnSpc>
                <a:spcPct val="150000"/>
              </a:lnSpc>
              <a:buNone/>
            </a:pPr>
            <a:r>
              <a:rPr lang="en-US" b="1" dirty="0"/>
              <a:t>&lt;span&gt;This is inline&lt;/span&gt;</a:t>
            </a:r>
          </a:p>
          <a:p>
            <a:pPr marL="609600" lvl="1" indent="0" algn="just">
              <a:lnSpc>
                <a:spcPct val="150000"/>
              </a:lnSpc>
              <a:buNone/>
            </a:pPr>
            <a:endParaRPr lang="en-US" b="1" dirty="0"/>
          </a:p>
        </p:txBody>
      </p:sp>
      <p:grpSp>
        <p:nvGrpSpPr>
          <p:cNvPr id="2765" name="Google Shape;2765;p35">
            <a:extLst>
              <a:ext uri="{FF2B5EF4-FFF2-40B4-BE49-F238E27FC236}">
                <a16:creationId xmlns:a16="http://schemas.microsoft.com/office/drawing/2014/main" id="{8790842A-81C5-2D0D-CF88-1F4E0AE91030}"/>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0E986CAF-8C17-DF79-8BE0-97F6EE6E8A81}"/>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0105963B-0F12-700D-7BA7-637B1EA2C933}"/>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207B8508-5BF4-3232-F855-133F5E323D23}"/>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00C3B3BE-3915-844B-1F23-3DB06C14ECDA}"/>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3E9BF0E8-D125-3E36-05A2-DFB88B7F53F0}"/>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85686B3D-C283-3E8C-3EE4-DAA50CF0FF7C}"/>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064113760"/>
      </p:ext>
    </p:extLst>
  </p:cSld>
  <p:clrMapOvr>
    <a:masterClrMapping/>
  </p:clrMapOvr>
  <p:transition spd="slow">
    <p:randomBar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C530F19D-30D5-5B71-1FFE-A4AA2E04138F}"/>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EFCF199B-5DA8-2ACA-CA83-B9874730D0C8}"/>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sz="2800" dirty="0">
                <a:solidFill>
                  <a:schemeClr val="accent2"/>
                </a:solidFill>
              </a:rPr>
              <a:t>CSS Syntax:</a:t>
            </a:r>
            <a:endParaRPr sz="2800" dirty="0">
              <a:solidFill>
                <a:schemeClr val="accent2"/>
              </a:solidFill>
            </a:endParaRPr>
          </a:p>
        </p:txBody>
      </p:sp>
      <p:sp>
        <p:nvSpPr>
          <p:cNvPr id="2764" name="Google Shape;2764;p35">
            <a:extLst>
              <a:ext uri="{FF2B5EF4-FFF2-40B4-BE49-F238E27FC236}">
                <a16:creationId xmlns:a16="http://schemas.microsoft.com/office/drawing/2014/main" id="{62990099-3C47-9C70-60FB-C69F648ECAF9}"/>
              </a:ext>
            </a:extLst>
          </p:cNvPr>
          <p:cNvSpPr txBox="1">
            <a:spLocks noGrp="1"/>
          </p:cNvSpPr>
          <p:nvPr>
            <p:ph type="body" idx="1"/>
          </p:nvPr>
        </p:nvSpPr>
        <p:spPr>
          <a:xfrm>
            <a:off x="698734" y="1132651"/>
            <a:ext cx="6569049" cy="3955801"/>
          </a:xfrm>
          <a:prstGeom prst="rect">
            <a:avLst/>
          </a:prstGeom>
        </p:spPr>
        <p:txBody>
          <a:bodyPr spcFirstLastPara="1" wrap="square" lIns="91425" tIns="91425" rIns="91425" bIns="91425" anchor="t" anchorCtr="0">
            <a:noAutofit/>
          </a:bodyPr>
          <a:lstStyle/>
          <a:p>
            <a:pPr marL="609600" lvl="1" indent="0" algn="just">
              <a:lnSpc>
                <a:spcPct val="150000"/>
              </a:lnSpc>
              <a:buNone/>
            </a:pPr>
            <a:r>
              <a:rPr lang="en-US" b="1" dirty="0"/>
              <a:t>selector {</a:t>
            </a:r>
          </a:p>
          <a:p>
            <a:pPr marL="609600" lvl="1" indent="0" algn="just">
              <a:lnSpc>
                <a:spcPct val="150000"/>
              </a:lnSpc>
              <a:buNone/>
            </a:pPr>
            <a:r>
              <a:rPr lang="en-US" b="1" dirty="0"/>
              <a:t>    property: value;</a:t>
            </a:r>
          </a:p>
          <a:p>
            <a:pPr marL="609600" lvl="1" indent="0" algn="just">
              <a:lnSpc>
                <a:spcPct val="150000"/>
              </a:lnSpc>
              <a:buNone/>
            </a:pPr>
            <a:r>
              <a:rPr lang="en-US" b="1" dirty="0"/>
              <a:t>}</a:t>
            </a:r>
          </a:p>
          <a:p>
            <a:pPr marL="609600" lvl="1" indent="0" algn="just">
              <a:lnSpc>
                <a:spcPct val="150000"/>
              </a:lnSpc>
              <a:buNone/>
            </a:pPr>
            <a:r>
              <a:rPr lang="en-US" sz="2000" b="1" dirty="0"/>
              <a:t>Explain:</a:t>
            </a:r>
          </a:p>
          <a:p>
            <a:pPr marL="609600" lvl="1" indent="0" algn="just">
              <a:lnSpc>
                <a:spcPct val="150000"/>
              </a:lnSpc>
              <a:buNone/>
            </a:pPr>
            <a:r>
              <a:rPr lang="en-US" b="1" dirty="0"/>
              <a:t>selector</a:t>
            </a:r>
            <a:r>
              <a:rPr lang="en-US" dirty="0"/>
              <a:t> → which HTML element you want to style</a:t>
            </a:r>
          </a:p>
          <a:p>
            <a:pPr marL="609600" lvl="1" indent="0" algn="just">
              <a:lnSpc>
                <a:spcPct val="150000"/>
              </a:lnSpc>
              <a:buNone/>
            </a:pPr>
            <a:r>
              <a:rPr lang="en-US" b="1" dirty="0"/>
              <a:t>property</a:t>
            </a:r>
            <a:r>
              <a:rPr lang="en-US" dirty="0"/>
              <a:t> → what you want to change (color, size, etc.)</a:t>
            </a:r>
          </a:p>
          <a:p>
            <a:pPr marL="609600" lvl="1" indent="0" algn="just">
              <a:lnSpc>
                <a:spcPct val="150000"/>
              </a:lnSpc>
              <a:buNone/>
            </a:pPr>
            <a:r>
              <a:rPr lang="en-US" b="1" dirty="0"/>
              <a:t> value</a:t>
            </a:r>
            <a:r>
              <a:rPr lang="en-US" dirty="0"/>
              <a:t> → the setting for that property</a:t>
            </a:r>
            <a:endParaRPr lang="en-US" b="1" dirty="0"/>
          </a:p>
        </p:txBody>
      </p:sp>
      <p:grpSp>
        <p:nvGrpSpPr>
          <p:cNvPr id="2765" name="Google Shape;2765;p35">
            <a:extLst>
              <a:ext uri="{FF2B5EF4-FFF2-40B4-BE49-F238E27FC236}">
                <a16:creationId xmlns:a16="http://schemas.microsoft.com/office/drawing/2014/main" id="{42A36CE1-31D6-E7D6-44B5-45012B5A4CB9}"/>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10DF953F-7788-C718-7D23-43C9614C5F84}"/>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C8FEA5C1-CE48-E380-73A5-ABCF98F8E341}"/>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DF1EDD62-96C2-A8A4-784B-F2C6FFFAF5DF}"/>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29735899-1325-F68E-53DD-9682648791A8}"/>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F06F1AB5-BC0A-4633-C168-343D4B98887F}"/>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02AF5221-B00D-229A-BC38-AB825B5F050B}"/>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1619478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52744BE6-4E00-1EDC-A1C7-43BCB436BF7A}"/>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3A6AAFB7-ABED-124D-DFAB-CDA122E2D8C1}"/>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sz="2800" dirty="0">
                <a:solidFill>
                  <a:schemeClr val="accent2"/>
                </a:solidFill>
              </a:rPr>
              <a:t>CSS Syntax:</a:t>
            </a:r>
            <a:endParaRPr sz="2800" dirty="0">
              <a:solidFill>
                <a:schemeClr val="accent2"/>
              </a:solidFill>
            </a:endParaRPr>
          </a:p>
        </p:txBody>
      </p:sp>
      <p:sp>
        <p:nvSpPr>
          <p:cNvPr id="2764" name="Google Shape;2764;p35">
            <a:extLst>
              <a:ext uri="{FF2B5EF4-FFF2-40B4-BE49-F238E27FC236}">
                <a16:creationId xmlns:a16="http://schemas.microsoft.com/office/drawing/2014/main" id="{3289F784-F446-AEED-80B5-02D3127E5D35}"/>
              </a:ext>
            </a:extLst>
          </p:cNvPr>
          <p:cNvSpPr txBox="1">
            <a:spLocks noGrp="1"/>
          </p:cNvSpPr>
          <p:nvPr>
            <p:ph type="body" idx="1"/>
          </p:nvPr>
        </p:nvSpPr>
        <p:spPr>
          <a:xfrm>
            <a:off x="698734" y="1011606"/>
            <a:ext cx="6569049" cy="3955801"/>
          </a:xfrm>
          <a:prstGeom prst="rect">
            <a:avLst/>
          </a:prstGeom>
        </p:spPr>
        <p:txBody>
          <a:bodyPr spcFirstLastPara="1" wrap="square" lIns="91425" tIns="91425" rIns="91425" bIns="91425" anchor="t" anchorCtr="0">
            <a:noAutofit/>
          </a:bodyPr>
          <a:lstStyle/>
          <a:p>
            <a:pPr lvl="1" algn="just">
              <a:lnSpc>
                <a:spcPct val="150000"/>
              </a:lnSpc>
              <a:buFont typeface="+mj-lt"/>
              <a:buAutoNum type="arabicPeriod"/>
            </a:pPr>
            <a:r>
              <a:rPr lang="en-US" b="1" dirty="0"/>
              <a:t>Color → Text color</a:t>
            </a:r>
          </a:p>
          <a:p>
            <a:pPr lvl="1" algn="just">
              <a:lnSpc>
                <a:spcPct val="150000"/>
              </a:lnSpc>
              <a:buFont typeface="+mj-lt"/>
              <a:buAutoNum type="arabicPeriod"/>
            </a:pPr>
            <a:r>
              <a:rPr lang="en-US" b="1" dirty="0"/>
              <a:t>background-color → Background color</a:t>
            </a:r>
          </a:p>
          <a:p>
            <a:pPr lvl="1" algn="just">
              <a:lnSpc>
                <a:spcPct val="150000"/>
              </a:lnSpc>
              <a:buFont typeface="+mj-lt"/>
              <a:buAutoNum type="arabicPeriod"/>
            </a:pPr>
            <a:r>
              <a:rPr lang="en-US" b="1" dirty="0"/>
              <a:t>Font-size → Text Size</a:t>
            </a:r>
          </a:p>
          <a:p>
            <a:pPr lvl="1" algn="just">
              <a:lnSpc>
                <a:spcPct val="150000"/>
              </a:lnSpc>
              <a:buFont typeface="+mj-lt"/>
              <a:buAutoNum type="arabicPeriod"/>
            </a:pPr>
            <a:r>
              <a:rPr lang="en-US" b="1" dirty="0"/>
              <a:t>Font-family → Text font</a:t>
            </a:r>
          </a:p>
          <a:p>
            <a:pPr lvl="1" algn="just">
              <a:lnSpc>
                <a:spcPct val="150000"/>
              </a:lnSpc>
              <a:buFont typeface="+mj-lt"/>
              <a:buAutoNum type="arabicPeriod"/>
            </a:pPr>
            <a:r>
              <a:rPr lang="en-US" b="1" dirty="0"/>
              <a:t>Text-align → Align text (left, right&amp; center)</a:t>
            </a:r>
          </a:p>
          <a:p>
            <a:pPr lvl="1" algn="just">
              <a:lnSpc>
                <a:spcPct val="150000"/>
              </a:lnSpc>
              <a:buFont typeface="+mj-lt"/>
              <a:buAutoNum type="arabicPeriod"/>
            </a:pPr>
            <a:r>
              <a:rPr lang="en-US" b="1" dirty="0"/>
              <a:t>Margin → Space outside element</a:t>
            </a:r>
          </a:p>
          <a:p>
            <a:pPr lvl="1" algn="just">
              <a:lnSpc>
                <a:spcPct val="150000"/>
              </a:lnSpc>
              <a:buFont typeface="+mj-lt"/>
              <a:buAutoNum type="arabicPeriod"/>
            </a:pPr>
            <a:r>
              <a:rPr lang="en-US" b="1" dirty="0"/>
              <a:t>Padding → space inside element</a:t>
            </a:r>
          </a:p>
          <a:p>
            <a:pPr lvl="1" algn="just">
              <a:lnSpc>
                <a:spcPct val="150000"/>
              </a:lnSpc>
              <a:buFont typeface="+mj-lt"/>
              <a:buAutoNum type="arabicPeriod"/>
            </a:pPr>
            <a:r>
              <a:rPr lang="en-US" b="1" dirty="0"/>
              <a:t>Border → border style</a:t>
            </a:r>
          </a:p>
          <a:p>
            <a:pPr lvl="1" algn="just">
              <a:lnSpc>
                <a:spcPct val="150000"/>
              </a:lnSpc>
              <a:buFont typeface="+mj-lt"/>
              <a:buAutoNum type="arabicPeriod"/>
            </a:pPr>
            <a:r>
              <a:rPr lang="en-US" b="1" dirty="0"/>
              <a:t>Width → width of element</a:t>
            </a:r>
          </a:p>
          <a:p>
            <a:pPr lvl="1" algn="just">
              <a:lnSpc>
                <a:spcPct val="150000"/>
              </a:lnSpc>
              <a:buFont typeface="+mj-lt"/>
              <a:buAutoNum type="arabicPeriod"/>
            </a:pPr>
            <a:r>
              <a:rPr lang="en-US" b="1" dirty="0"/>
              <a:t>Height → height of element</a:t>
            </a:r>
          </a:p>
          <a:p>
            <a:pPr lvl="1" algn="just">
              <a:lnSpc>
                <a:spcPct val="150000"/>
              </a:lnSpc>
              <a:buFont typeface="+mj-lt"/>
              <a:buAutoNum type="arabicPeriod"/>
            </a:pPr>
            <a:r>
              <a:rPr lang="en-US" b="1" dirty="0"/>
              <a:t>Display → block, flex, etc.</a:t>
            </a:r>
          </a:p>
          <a:p>
            <a:pPr lvl="1" algn="just">
              <a:lnSpc>
                <a:spcPct val="150000"/>
              </a:lnSpc>
              <a:buFont typeface="+mj-lt"/>
              <a:buAutoNum type="arabicPeriod"/>
            </a:pPr>
            <a:r>
              <a:rPr lang="en-US" b="1" dirty="0"/>
              <a:t>Position → Static, fixed, etc.</a:t>
            </a:r>
          </a:p>
        </p:txBody>
      </p:sp>
      <p:grpSp>
        <p:nvGrpSpPr>
          <p:cNvPr id="2765" name="Google Shape;2765;p35">
            <a:extLst>
              <a:ext uri="{FF2B5EF4-FFF2-40B4-BE49-F238E27FC236}">
                <a16:creationId xmlns:a16="http://schemas.microsoft.com/office/drawing/2014/main" id="{99F0F7A8-D94F-9DA7-5323-92847BB1DE87}"/>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5E88B4D2-8405-FB21-D4CD-6975E9953FDA}"/>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961A2D5F-470C-8833-62AD-060AE80E4D22}"/>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79B2AC4B-E90C-B053-6FFF-FAB0411AA72F}"/>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94A2B76B-223E-8D83-A1B0-9EE556F1A5BE}"/>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58E0578E-C37B-B09E-E228-178A9B6A3FB1}"/>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B94D84F5-0978-98DB-1BBC-D9C7C8F331EF}"/>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35616140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0AE5FED3-DBC7-170D-AAB1-62B600F50B35}"/>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9C073F83-9EBB-C81E-5F2A-AE7E11813358}"/>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sz="2800" dirty="0">
                <a:solidFill>
                  <a:schemeClr val="accent2"/>
                </a:solidFill>
              </a:rPr>
              <a:t>Conclusion:</a:t>
            </a:r>
            <a:endParaRPr sz="2800" dirty="0">
              <a:solidFill>
                <a:schemeClr val="accent2"/>
              </a:solidFill>
            </a:endParaRPr>
          </a:p>
        </p:txBody>
      </p:sp>
      <p:sp>
        <p:nvSpPr>
          <p:cNvPr id="2764" name="Google Shape;2764;p35">
            <a:extLst>
              <a:ext uri="{FF2B5EF4-FFF2-40B4-BE49-F238E27FC236}">
                <a16:creationId xmlns:a16="http://schemas.microsoft.com/office/drawing/2014/main" id="{F2A0580C-26B0-331C-F85E-94A747C5A81C}"/>
              </a:ext>
            </a:extLst>
          </p:cNvPr>
          <p:cNvSpPr txBox="1">
            <a:spLocks noGrp="1"/>
          </p:cNvSpPr>
          <p:nvPr>
            <p:ph type="body" idx="1"/>
          </p:nvPr>
        </p:nvSpPr>
        <p:spPr>
          <a:xfrm>
            <a:off x="423674" y="1315830"/>
            <a:ext cx="7345078" cy="2511840"/>
          </a:xfrm>
          <a:prstGeom prst="rect">
            <a:avLst/>
          </a:prstGeom>
        </p:spPr>
        <p:txBody>
          <a:bodyPr spcFirstLastPara="1" wrap="square" lIns="91425" tIns="91425" rIns="91425" bIns="91425" anchor="t" anchorCtr="0">
            <a:noAutofit/>
          </a:bodyPr>
          <a:lstStyle/>
          <a:p>
            <a:pPr marL="609600" lvl="1" indent="0" algn="just">
              <a:lnSpc>
                <a:spcPct val="150000"/>
              </a:lnSpc>
              <a:buNone/>
            </a:pPr>
            <a:r>
              <a:rPr lang="en-US" b="1" dirty="0"/>
              <a:t>This project successfully implemented a core business function—inventory data entry—by applying modern web development practices to ensure superior UX, visual consistency, and a foundation for system scalability. The design choices were deliberate in making the data capture process efficient and engaging.</a:t>
            </a:r>
          </a:p>
          <a:p>
            <a:pPr marL="609600" lvl="1" indent="0" algn="just">
              <a:lnSpc>
                <a:spcPct val="150000"/>
              </a:lnSpc>
              <a:buNone/>
            </a:pPr>
            <a:endParaRPr lang="en-US" b="1" dirty="0"/>
          </a:p>
        </p:txBody>
      </p:sp>
      <p:grpSp>
        <p:nvGrpSpPr>
          <p:cNvPr id="2765" name="Google Shape;2765;p35">
            <a:extLst>
              <a:ext uri="{FF2B5EF4-FFF2-40B4-BE49-F238E27FC236}">
                <a16:creationId xmlns:a16="http://schemas.microsoft.com/office/drawing/2014/main" id="{9E9C27A1-FB15-246D-A468-4DFD45AEFF16}"/>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65B1AD88-EA62-FEEF-64A8-3AB3E6DA5D08}"/>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D0AF5773-FF6A-9556-C6E8-7B177D196245}"/>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5BFE8469-DD30-E541-A8D7-A22F9245408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31516FF0-2EB7-F3F5-A454-2F8F4ED05936}"/>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87E6A7C6-9ED0-CEE3-5BEC-594EA9E1FA3C}"/>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CF73FC87-10BA-7F16-393C-B7C4F72EEA17}"/>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8966175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71">
          <a:extLst>
            <a:ext uri="{FF2B5EF4-FFF2-40B4-BE49-F238E27FC236}">
              <a16:creationId xmlns:a16="http://schemas.microsoft.com/office/drawing/2014/main" id="{5367DFD2-2120-4BC6-FFE8-3A095A0CEB2E}"/>
            </a:ext>
          </a:extLst>
        </p:cNvPr>
        <p:cNvGrpSpPr/>
        <p:nvPr/>
      </p:nvGrpSpPr>
      <p:grpSpPr>
        <a:xfrm>
          <a:off x="0" y="0"/>
          <a:ext cx="0" cy="0"/>
          <a:chOff x="0" y="0"/>
          <a:chExt cx="0" cy="0"/>
        </a:xfrm>
      </p:grpSpPr>
      <p:sp>
        <p:nvSpPr>
          <p:cNvPr id="4572" name="Google Shape;4572;p70">
            <a:extLst>
              <a:ext uri="{FF2B5EF4-FFF2-40B4-BE49-F238E27FC236}">
                <a16:creationId xmlns:a16="http://schemas.microsoft.com/office/drawing/2014/main" id="{A262A027-D842-107C-D4B1-15FFF156BBFC}"/>
              </a:ext>
            </a:extLst>
          </p:cNvPr>
          <p:cNvSpPr txBox="1">
            <a:spLocks noGrp="1"/>
          </p:cNvSpPr>
          <p:nvPr>
            <p:ph type="title"/>
          </p:nvPr>
        </p:nvSpPr>
        <p:spPr>
          <a:xfrm>
            <a:off x="2335650" y="758125"/>
            <a:ext cx="44727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4573" name="Google Shape;4573;p70">
            <a:extLst>
              <a:ext uri="{FF2B5EF4-FFF2-40B4-BE49-F238E27FC236}">
                <a16:creationId xmlns:a16="http://schemas.microsoft.com/office/drawing/2014/main" id="{51F45681-0623-D302-40E9-F777BA67DF4B}"/>
              </a:ext>
            </a:extLst>
          </p:cNvPr>
          <p:cNvSpPr txBox="1">
            <a:spLocks noGrp="1"/>
          </p:cNvSpPr>
          <p:nvPr>
            <p:ph type="subTitle" idx="1"/>
          </p:nvPr>
        </p:nvSpPr>
        <p:spPr>
          <a:xfrm>
            <a:off x="2351103" y="1972572"/>
            <a:ext cx="4782448" cy="111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600" b="1" dirty="0">
                <a:latin typeface="Exo"/>
                <a:ea typeface="Exo"/>
                <a:cs typeface="Exo"/>
                <a:sym typeface="Exo"/>
              </a:rPr>
              <a:t>Do you have any questions?</a:t>
            </a:r>
            <a:endParaRPr sz="2600" b="1" dirty="0">
              <a:latin typeface="Exo"/>
              <a:ea typeface="Exo"/>
              <a:cs typeface="Exo"/>
              <a:sym typeface="Exo"/>
            </a:endParaRPr>
          </a:p>
          <a:p>
            <a:pPr marL="0" lvl="0" indent="0" algn="ctr" rtl="0">
              <a:spcBef>
                <a:spcPts val="0"/>
              </a:spcBef>
              <a:spcAft>
                <a:spcPts val="0"/>
              </a:spcAft>
              <a:buNone/>
            </a:pPr>
            <a:endParaRPr dirty="0"/>
          </a:p>
        </p:txBody>
      </p:sp>
      <p:grpSp>
        <p:nvGrpSpPr>
          <p:cNvPr id="4575" name="Google Shape;4575;p70">
            <a:extLst>
              <a:ext uri="{FF2B5EF4-FFF2-40B4-BE49-F238E27FC236}">
                <a16:creationId xmlns:a16="http://schemas.microsoft.com/office/drawing/2014/main" id="{275BBF33-EDDC-2A71-4796-0DA444DD43FA}"/>
              </a:ext>
            </a:extLst>
          </p:cNvPr>
          <p:cNvGrpSpPr/>
          <p:nvPr/>
        </p:nvGrpSpPr>
        <p:grpSpPr>
          <a:xfrm rot="-5400000">
            <a:off x="6951914" y="2554355"/>
            <a:ext cx="883262" cy="242091"/>
            <a:chOff x="2300350" y="2601250"/>
            <a:chExt cx="2275275" cy="623625"/>
          </a:xfrm>
        </p:grpSpPr>
        <p:sp>
          <p:nvSpPr>
            <p:cNvPr id="4576" name="Google Shape;4576;p70">
              <a:extLst>
                <a:ext uri="{FF2B5EF4-FFF2-40B4-BE49-F238E27FC236}">
                  <a16:creationId xmlns:a16="http://schemas.microsoft.com/office/drawing/2014/main" id="{2AA12452-919C-EB4D-0CA9-033FEC575B4C}"/>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a:extLst>
                <a:ext uri="{FF2B5EF4-FFF2-40B4-BE49-F238E27FC236}">
                  <a16:creationId xmlns:a16="http://schemas.microsoft.com/office/drawing/2014/main" id="{C0F66751-9688-9DAC-94B0-AEAEC59F1F76}"/>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a:extLst>
                <a:ext uri="{FF2B5EF4-FFF2-40B4-BE49-F238E27FC236}">
                  <a16:creationId xmlns:a16="http://schemas.microsoft.com/office/drawing/2014/main" id="{05194609-C1FE-43A4-8382-6E23121B7E6B}"/>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a:extLst>
                <a:ext uri="{FF2B5EF4-FFF2-40B4-BE49-F238E27FC236}">
                  <a16:creationId xmlns:a16="http://schemas.microsoft.com/office/drawing/2014/main" id="{6998AC6D-2877-0950-7689-30085F501D93}"/>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a:extLst>
                <a:ext uri="{FF2B5EF4-FFF2-40B4-BE49-F238E27FC236}">
                  <a16:creationId xmlns:a16="http://schemas.microsoft.com/office/drawing/2014/main" id="{011D8597-7EE3-DE88-AF0B-C484BC106FCF}"/>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a:extLst>
                <a:ext uri="{FF2B5EF4-FFF2-40B4-BE49-F238E27FC236}">
                  <a16:creationId xmlns:a16="http://schemas.microsoft.com/office/drawing/2014/main" id="{F59B53FD-B760-5125-1BE6-9563CD53C475}"/>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70">
            <a:extLst>
              <a:ext uri="{FF2B5EF4-FFF2-40B4-BE49-F238E27FC236}">
                <a16:creationId xmlns:a16="http://schemas.microsoft.com/office/drawing/2014/main" id="{5F1CD462-09F5-5096-F884-9114C26AD059}"/>
              </a:ext>
            </a:extLst>
          </p:cNvPr>
          <p:cNvGrpSpPr/>
          <p:nvPr/>
        </p:nvGrpSpPr>
        <p:grpSpPr>
          <a:xfrm rot="5400000">
            <a:off x="7305100" y="3695000"/>
            <a:ext cx="98902" cy="553090"/>
            <a:chOff x="4898850" y="4820550"/>
            <a:chExt cx="98902" cy="553090"/>
          </a:xfrm>
        </p:grpSpPr>
        <p:sp>
          <p:nvSpPr>
            <p:cNvPr id="4583" name="Google Shape;4583;p70">
              <a:extLst>
                <a:ext uri="{FF2B5EF4-FFF2-40B4-BE49-F238E27FC236}">
                  <a16:creationId xmlns:a16="http://schemas.microsoft.com/office/drawing/2014/main" id="{9E18C21A-AFFB-F002-8233-B1021A5A8C97}"/>
                </a:ext>
              </a:extLst>
            </p:cNvPr>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a:extLst>
                <a:ext uri="{FF2B5EF4-FFF2-40B4-BE49-F238E27FC236}">
                  <a16:creationId xmlns:a16="http://schemas.microsoft.com/office/drawing/2014/main" id="{73BE0106-DA51-69AD-A4BC-0A3671CB81AC}"/>
                </a:ext>
              </a:extLst>
            </p:cNvPr>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a:extLst>
                <a:ext uri="{FF2B5EF4-FFF2-40B4-BE49-F238E27FC236}">
                  <a16:creationId xmlns:a16="http://schemas.microsoft.com/office/drawing/2014/main" id="{DAA39C17-D9CA-5367-C51F-9E25761F3FE6}"/>
                </a:ext>
              </a:extLst>
            </p:cNvPr>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a:extLst>
                <a:ext uri="{FF2B5EF4-FFF2-40B4-BE49-F238E27FC236}">
                  <a16:creationId xmlns:a16="http://schemas.microsoft.com/office/drawing/2014/main" id="{995E3034-2254-1169-7081-B50392CD843E}"/>
                </a:ext>
              </a:extLst>
            </p:cNvPr>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a:extLst>
                <a:ext uri="{FF2B5EF4-FFF2-40B4-BE49-F238E27FC236}">
                  <a16:creationId xmlns:a16="http://schemas.microsoft.com/office/drawing/2014/main" id="{A47BEB88-05F3-3930-A5AD-56441CB43C22}"/>
                </a:ext>
              </a:extLst>
            </p:cNvPr>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70">
            <a:extLst>
              <a:ext uri="{FF2B5EF4-FFF2-40B4-BE49-F238E27FC236}">
                <a16:creationId xmlns:a16="http://schemas.microsoft.com/office/drawing/2014/main" id="{2C842D18-E59A-95DF-5001-0F144FE2CBED}"/>
              </a:ext>
            </a:extLst>
          </p:cNvPr>
          <p:cNvGrpSpPr/>
          <p:nvPr/>
        </p:nvGrpSpPr>
        <p:grpSpPr>
          <a:xfrm rot="5400000">
            <a:off x="1498582" y="1509734"/>
            <a:ext cx="883262" cy="242091"/>
            <a:chOff x="2300350" y="2601250"/>
            <a:chExt cx="2275275" cy="623625"/>
          </a:xfrm>
        </p:grpSpPr>
        <p:sp>
          <p:nvSpPr>
            <p:cNvPr id="4589" name="Google Shape;4589;p70">
              <a:extLst>
                <a:ext uri="{FF2B5EF4-FFF2-40B4-BE49-F238E27FC236}">
                  <a16:creationId xmlns:a16="http://schemas.microsoft.com/office/drawing/2014/main" id="{2389ADB8-35A2-1B4A-9895-ED3A5A912EB7}"/>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0">
              <a:extLst>
                <a:ext uri="{FF2B5EF4-FFF2-40B4-BE49-F238E27FC236}">
                  <a16:creationId xmlns:a16="http://schemas.microsoft.com/office/drawing/2014/main" id="{299624A8-EE4A-9FAE-416F-808CFC466343}"/>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0">
              <a:extLst>
                <a:ext uri="{FF2B5EF4-FFF2-40B4-BE49-F238E27FC236}">
                  <a16:creationId xmlns:a16="http://schemas.microsoft.com/office/drawing/2014/main" id="{487DF08E-A337-84B4-8390-4C9DFCD4B95E}"/>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0">
              <a:extLst>
                <a:ext uri="{FF2B5EF4-FFF2-40B4-BE49-F238E27FC236}">
                  <a16:creationId xmlns:a16="http://schemas.microsoft.com/office/drawing/2014/main" id="{CB439E54-92F1-F2DA-3184-1F1289058EAB}"/>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0">
              <a:extLst>
                <a:ext uri="{FF2B5EF4-FFF2-40B4-BE49-F238E27FC236}">
                  <a16:creationId xmlns:a16="http://schemas.microsoft.com/office/drawing/2014/main" id="{818B1378-1E16-372D-12C0-8339C883ED8E}"/>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0">
              <a:extLst>
                <a:ext uri="{FF2B5EF4-FFF2-40B4-BE49-F238E27FC236}">
                  <a16:creationId xmlns:a16="http://schemas.microsoft.com/office/drawing/2014/main" id="{F39302BF-5C30-128B-127C-B4CD1EE05F09}"/>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70">
            <a:extLst>
              <a:ext uri="{FF2B5EF4-FFF2-40B4-BE49-F238E27FC236}">
                <a16:creationId xmlns:a16="http://schemas.microsoft.com/office/drawing/2014/main" id="{F1E9E350-A558-CCDF-8429-2F51B00F4164}"/>
              </a:ext>
            </a:extLst>
          </p:cNvPr>
          <p:cNvGrpSpPr/>
          <p:nvPr/>
        </p:nvGrpSpPr>
        <p:grpSpPr>
          <a:xfrm rot="5400000">
            <a:off x="2081150" y="2794900"/>
            <a:ext cx="98902" cy="553090"/>
            <a:chOff x="4898850" y="4820550"/>
            <a:chExt cx="98902" cy="553090"/>
          </a:xfrm>
        </p:grpSpPr>
        <p:sp>
          <p:nvSpPr>
            <p:cNvPr id="4608" name="Google Shape;4608;p70">
              <a:extLst>
                <a:ext uri="{FF2B5EF4-FFF2-40B4-BE49-F238E27FC236}">
                  <a16:creationId xmlns:a16="http://schemas.microsoft.com/office/drawing/2014/main" id="{CE3014BD-D9C7-564B-CD11-AF2697F598C8}"/>
                </a:ext>
              </a:extLst>
            </p:cNvPr>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a:extLst>
                <a:ext uri="{FF2B5EF4-FFF2-40B4-BE49-F238E27FC236}">
                  <a16:creationId xmlns:a16="http://schemas.microsoft.com/office/drawing/2014/main" id="{453C5CAA-0F57-9CFD-0F5E-589658A064B9}"/>
                </a:ext>
              </a:extLst>
            </p:cNvPr>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0">
              <a:extLst>
                <a:ext uri="{FF2B5EF4-FFF2-40B4-BE49-F238E27FC236}">
                  <a16:creationId xmlns:a16="http://schemas.microsoft.com/office/drawing/2014/main" id="{17E23F65-5020-321B-7793-C17282D33CEF}"/>
                </a:ext>
              </a:extLst>
            </p:cNvPr>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0">
              <a:extLst>
                <a:ext uri="{FF2B5EF4-FFF2-40B4-BE49-F238E27FC236}">
                  <a16:creationId xmlns:a16="http://schemas.microsoft.com/office/drawing/2014/main" id="{247135D6-00FF-1CE6-8DE7-E4BCE6860DAB}"/>
                </a:ext>
              </a:extLst>
            </p:cNvPr>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a:extLst>
                <a:ext uri="{FF2B5EF4-FFF2-40B4-BE49-F238E27FC236}">
                  <a16:creationId xmlns:a16="http://schemas.microsoft.com/office/drawing/2014/main" id="{E3C96B58-EB4D-EF96-0C69-43988BC39AC8}"/>
                </a:ext>
              </a:extLst>
            </p:cNvPr>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79003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5403" y="929064"/>
            <a:ext cx="4650415" cy="1790700"/>
          </a:xfrm>
        </p:spPr>
        <p:txBody>
          <a:bodyPr anchor="ctr" anchorCtr="0">
            <a:normAutofit/>
          </a:bodyPr>
          <a:lstStyle/>
          <a:p>
            <a:r>
              <a:rPr lang="en-US" sz="3600" dirty="0">
                <a:solidFill>
                  <a:schemeClr val="bg1"/>
                </a:solidFill>
                <a:latin typeface="Times New Roman" panose="02020603050405020304" pitchFamily="18" charset="0"/>
                <a:cs typeface="Times New Roman" panose="02020603050405020304" pitchFamily="18" charset="0"/>
              </a:rPr>
              <a:t>What is PowerPoint ?</a:t>
            </a:r>
          </a:p>
        </p:txBody>
      </p:sp>
      <p:pic>
        <p:nvPicPr>
          <p:cNvPr id="4" name="Picture 3" descr="PowerPoint program icon"/>
          <p:cNvPicPr>
            <a:picLocks noChangeAspect="1"/>
          </p:cNvPicPr>
          <p:nvPr/>
        </p:nvPicPr>
        <p:blipFill>
          <a:blip r:embed="rId5"/>
          <a:srcRect/>
          <a:stretch/>
        </p:blipFill>
        <p:spPr bwMode="invGray">
          <a:xfrm>
            <a:off x="4510597" y="3033559"/>
            <a:ext cx="800366" cy="800366"/>
          </a:xfrm>
          <a:prstGeom prst="rect">
            <a:avLst/>
          </a:prstGeom>
        </p:spPr>
      </p:pic>
    </p:spTree>
    <p:extLst>
      <p:ext uri="{BB962C8B-B14F-4D97-AF65-F5344CB8AC3E}">
        <p14:creationId xmlns:p14="http://schemas.microsoft.com/office/powerpoint/2010/main" val="247180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subTnLst>
                                    <p:audio>
                                      <p:cMediaNode>
                                        <p:cTn display="0" masterRel="sameClick">
                                          <p:stCondLst>
                                            <p:cond evt="begin" delay="0">
                                              <p:tn val="5"/>
                                            </p:cond>
                                          </p:stCondLst>
                                          <p:endCondLst>
                                            <p:cond evt="onStopAudio" delay="0">
                                              <p:tgtEl>
                                                <p:sldTgt/>
                                              </p:tgtEl>
                                            </p:cond>
                                          </p:endCondLst>
                                        </p:cTn>
                                        <p:tgtEl>
                                          <p:sndTgt r:embed="rId3" name="bounce-357067.wav"/>
                                        </p:tgtEl>
                                      </p:cMediaNode>
                                    </p:audio>
                                  </p:subTnLst>
                                </p:cTn>
                              </p:par>
                            </p:childTnLst>
                          </p:cTn>
                        </p:par>
                        <p:par>
                          <p:cTn id="21" fill="hold">
                            <p:stCondLst>
                              <p:cond delay="2000"/>
                            </p:stCondLst>
                            <p:childTnLst>
                              <p:par>
                                <p:cTn id="22" presetID="21" presetClass="entr" presetSubtype="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heel(1)">
                                      <p:cBhvr>
                                        <p:cTn id="24" dur="2000"/>
                                        <p:tgtEl>
                                          <p:spTgt spid="4"/>
                                        </p:tgtEl>
                                      </p:cBhvr>
                                    </p:animEffect>
                                  </p:childTnLst>
                                  <p:subTnLst>
                                    <p:audio>
                                      <p:cMediaNode>
                                        <p:cTn display="0" masterRel="sameClick">
                                          <p:stCondLst>
                                            <p:cond evt="begin" delay="0">
                                              <p:tn val="22"/>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49DD7-2534-1F9D-6B5B-5AF0C9FAB829}"/>
              </a:ext>
            </a:extLst>
          </p:cNvPr>
          <p:cNvSpPr txBox="1"/>
          <p:nvPr/>
        </p:nvSpPr>
        <p:spPr>
          <a:xfrm>
            <a:off x="1251984" y="1129048"/>
            <a:ext cx="6913821" cy="2908489"/>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PowerPoint:</a:t>
            </a:r>
          </a:p>
          <a:p>
            <a:endParaRPr lang="en-US" sz="2100" dirty="0">
              <a:solidFill>
                <a:schemeClr val="bg1"/>
              </a:solidFill>
              <a:latin typeface="Times New Roman" panose="02020603050405020304" pitchFamily="18" charset="0"/>
              <a:cs typeface="Times New Roman" panose="02020603050405020304" pitchFamily="18" charset="0"/>
            </a:endParaRPr>
          </a:p>
          <a:p>
            <a:pPr algn="just"/>
            <a:r>
              <a:rPr lang="en-US" sz="2100" dirty="0">
                <a:solidFill>
                  <a:schemeClr val="bg1"/>
                </a:solidFill>
                <a:latin typeface="Times New Roman" panose="02020603050405020304" pitchFamily="18" charset="0"/>
                <a:cs typeface="Times New Roman" panose="02020603050405020304" pitchFamily="18" charset="0"/>
              </a:rPr>
              <a:t>PowerPoint is a presentation software developed by Microsoft that is used to create multimedia slideshows with text, images, and videos. It is a popular tool in both business and education for creating engaging presentations that can be shared online or offline, and it includes features like animations, transitions, and collaboration tools. </a:t>
            </a:r>
          </a:p>
        </p:txBody>
      </p:sp>
    </p:spTree>
    <p:extLst>
      <p:ext uri="{BB962C8B-B14F-4D97-AF65-F5344CB8AC3E}">
        <p14:creationId xmlns:p14="http://schemas.microsoft.com/office/powerpoint/2010/main" val="3457616166"/>
      </p:ext>
    </p:extLst>
  </p:cSld>
  <p:clrMapOvr>
    <a:masterClrMapping/>
  </p:clrMapOvr>
  <p:transition spd="slow">
    <p:wipe/>
    <p:sndAc>
      <p:stSnd>
        <p:snd r:embed="rId2" name="sliding-paper-on-table-7034_nCTYq1yB.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iterate type="lt">
                                    <p:tmPct val="1856"/>
                                  </p:iterate>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1EE6C083-C6AF-3489-577A-0B15377A0B99}"/>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39D4F4D9-9B53-76FF-BD70-CA4AE06AD0B3}"/>
              </a:ext>
            </a:extLst>
          </p:cNvPr>
          <p:cNvSpPr txBox="1">
            <a:spLocks noGrp="1"/>
          </p:cNvSpPr>
          <p:nvPr>
            <p:ph type="title"/>
          </p:nvPr>
        </p:nvSpPr>
        <p:spPr>
          <a:xfrm>
            <a:off x="345174" y="44751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dirty="0"/>
              <a:t>Saving the  Document:</a:t>
            </a:r>
            <a:endParaRPr sz="2800" dirty="0">
              <a:solidFill>
                <a:schemeClr val="accent2"/>
              </a:solidFill>
            </a:endParaRPr>
          </a:p>
        </p:txBody>
      </p:sp>
      <p:sp>
        <p:nvSpPr>
          <p:cNvPr id="2764" name="Google Shape;2764;p35">
            <a:extLst>
              <a:ext uri="{FF2B5EF4-FFF2-40B4-BE49-F238E27FC236}">
                <a16:creationId xmlns:a16="http://schemas.microsoft.com/office/drawing/2014/main" id="{F85B0341-33D1-29FA-3F1E-8CE51B115735}"/>
              </a:ext>
            </a:extLst>
          </p:cNvPr>
          <p:cNvSpPr txBox="1">
            <a:spLocks noGrp="1"/>
          </p:cNvSpPr>
          <p:nvPr>
            <p:ph type="body" idx="1"/>
          </p:nvPr>
        </p:nvSpPr>
        <p:spPr>
          <a:xfrm>
            <a:off x="345174" y="1187700"/>
            <a:ext cx="8798826" cy="3869042"/>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Save the document</a:t>
            </a:r>
          </a:p>
          <a:p>
            <a:pPr marL="914400" lvl="2" indent="0" algn="just">
              <a:lnSpc>
                <a:spcPct val="100000"/>
              </a:lnSpc>
              <a:spcAft>
                <a:spcPts val="1200"/>
              </a:spcAft>
              <a:buNone/>
            </a:pPr>
            <a:r>
              <a:rPr lang="en-US" b="1" dirty="0"/>
              <a:t>Option Used:  </a:t>
            </a:r>
            <a:r>
              <a:rPr lang="en-US" dirty="0"/>
              <a:t>File → Save As → Choose Location → File Name → Save</a:t>
            </a:r>
          </a:p>
          <a:p>
            <a:pPr marL="914400" lvl="2" indent="0" algn="just">
              <a:lnSpc>
                <a:spcPct val="100000"/>
              </a:lnSpc>
              <a:spcAft>
                <a:spcPts val="1200"/>
              </a:spcAft>
              <a:buNone/>
            </a:pPr>
            <a:r>
              <a:rPr lang="en-US" b="1" dirty="0"/>
              <a:t>Explanation: </a:t>
            </a:r>
            <a:r>
              <a:rPr lang="en-US" dirty="0"/>
              <a:t>After writing content, we save the file so our work is not lost. We choose the location and give a file name.</a:t>
            </a:r>
          </a:p>
          <a:p>
            <a:pPr marL="457200" lvl="1" indent="0">
              <a:lnSpc>
                <a:spcPct val="200000"/>
              </a:lnSpc>
              <a:spcAft>
                <a:spcPts val="1200"/>
              </a:spcAft>
              <a:buNone/>
            </a:pPr>
            <a:endParaRPr sz="2600" b="1" dirty="0"/>
          </a:p>
        </p:txBody>
      </p:sp>
      <p:grpSp>
        <p:nvGrpSpPr>
          <p:cNvPr id="2765" name="Google Shape;2765;p35">
            <a:extLst>
              <a:ext uri="{FF2B5EF4-FFF2-40B4-BE49-F238E27FC236}">
                <a16:creationId xmlns:a16="http://schemas.microsoft.com/office/drawing/2014/main" id="{D9E4925F-B141-0796-DFCD-BE6A731F97F5}"/>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A314C9D4-185C-5BC2-A453-DF99F9657204}"/>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B488515D-2DEA-A4D7-8F97-A4BBB19EA617}"/>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22148E54-2D4B-81B0-6EC2-C8E3F13F6901}"/>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6AFFCE3D-C86C-5E98-2561-8048118DFCF1}"/>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CC3FDA50-AE83-D290-7E82-D2A3220BF978}"/>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18E5986F-E8B3-5503-1291-032BA8B173E5}"/>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A0907BEA-9D15-DA23-9CE4-67A88F08BF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096" y="2571750"/>
            <a:ext cx="4229587" cy="2377624"/>
          </a:xfrm>
          <a:prstGeom prst="rect">
            <a:avLst/>
          </a:prstGeom>
          <a:noFill/>
          <a:ln>
            <a:noFill/>
          </a:ln>
        </p:spPr>
      </p:pic>
      <p:pic>
        <p:nvPicPr>
          <p:cNvPr id="5" name="Picture 4">
            <a:extLst>
              <a:ext uri="{FF2B5EF4-FFF2-40B4-BE49-F238E27FC236}">
                <a16:creationId xmlns:a16="http://schemas.microsoft.com/office/drawing/2014/main" id="{D0BE1167-EF8F-9A74-6722-D8F9590AFA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2687" y="2571751"/>
            <a:ext cx="3734743" cy="2377624"/>
          </a:xfrm>
          <a:prstGeom prst="rect">
            <a:avLst/>
          </a:prstGeom>
          <a:noFill/>
          <a:ln>
            <a:noFill/>
          </a:ln>
        </p:spPr>
      </p:pic>
    </p:spTree>
    <p:extLst>
      <p:ext uri="{BB962C8B-B14F-4D97-AF65-F5344CB8AC3E}">
        <p14:creationId xmlns:p14="http://schemas.microsoft.com/office/powerpoint/2010/main" val="1894418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906" y="336042"/>
            <a:ext cx="5294855" cy="694862"/>
          </a:xfrm>
        </p:spPr>
        <p:txBody>
          <a:bodyPr>
            <a:normAutofit/>
          </a:bodyPr>
          <a:lstStyle/>
          <a:p>
            <a:r>
              <a:rPr lang="en-US" sz="2700" dirty="0">
                <a:solidFill>
                  <a:schemeClr val="bg1"/>
                </a:solidFill>
                <a:latin typeface="Times New Roman" panose="02020603050405020304" pitchFamily="18" charset="0"/>
                <a:cs typeface="Times New Roman" panose="02020603050405020304" pitchFamily="18" charset="0"/>
              </a:rPr>
              <a:t>The User Interface and Navigation</a:t>
            </a:r>
          </a:p>
        </p:txBody>
      </p:sp>
      <p:sp>
        <p:nvSpPr>
          <p:cNvPr id="25" name="Content Placeholder 17"/>
          <p:cNvSpPr txBox="1">
            <a:spLocks/>
          </p:cNvSpPr>
          <p:nvPr/>
        </p:nvSpPr>
        <p:spPr>
          <a:xfrm>
            <a:off x="406207" y="1091618"/>
            <a:ext cx="4165793" cy="591764"/>
          </a:xfrm>
          <a:prstGeom prst="rect">
            <a:avLst/>
          </a:prstGeom>
        </p:spPr>
        <p:txBody>
          <a:bodyPr vert="horz" lIns="68580" tIns="34290" rIns="68580" bIns="3429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500"/>
              </a:spcAft>
              <a:buNone/>
            </a:pPr>
            <a:endParaRPr lang="en-US" sz="900" dirty="0">
              <a:latin typeface="Segoe UI" panose="020B0502040204020203" pitchFamily="34" charset="0"/>
              <a:cs typeface="Segoe UI" panose="020B0502040204020203" pitchFamily="34" charset="0"/>
            </a:endParaRPr>
          </a:p>
        </p:txBody>
      </p:sp>
      <p:sp>
        <p:nvSpPr>
          <p:cNvPr id="21" name="Content Placeholder 17"/>
          <p:cNvSpPr txBox="1">
            <a:spLocks/>
          </p:cNvSpPr>
          <p:nvPr/>
        </p:nvSpPr>
        <p:spPr>
          <a:xfrm>
            <a:off x="695311" y="1144943"/>
            <a:ext cx="4551857" cy="3735402"/>
          </a:xfrm>
          <a:prstGeom prst="rect">
            <a:avLst/>
          </a:prstGeom>
        </p:spPr>
        <p:txBody>
          <a:bodyPr vert="horz" lIns="68580" tIns="34290" rIns="68580" bIns="3429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450"/>
              </a:spcAft>
              <a:defRPr/>
            </a:pPr>
            <a:r>
              <a:rPr lang="en-US" sz="1800" b="1" dirty="0">
                <a:solidFill>
                  <a:schemeClr val="bg1"/>
                </a:solidFill>
                <a:latin typeface="Times New Roman" panose="02020603050405020304" pitchFamily="18" charset="0"/>
                <a:cs typeface="Times New Roman" panose="02020603050405020304" pitchFamily="18" charset="0"/>
              </a:rPr>
              <a:t>The Ribbon: </a:t>
            </a:r>
          </a:p>
          <a:p>
            <a:pPr marL="0" indent="0" algn="just">
              <a:lnSpc>
                <a:spcPct val="150000"/>
              </a:lnSpc>
              <a:spcAft>
                <a:spcPts val="450"/>
              </a:spcAft>
              <a:buNone/>
              <a:defRPr/>
            </a:pPr>
            <a:r>
              <a:rPr lang="en-US" sz="1350" dirty="0">
                <a:solidFill>
                  <a:schemeClr val="bg1"/>
                </a:solidFill>
                <a:latin typeface="Times New Roman" panose="02020603050405020304" pitchFamily="18" charset="0"/>
                <a:cs typeface="Times New Roman" panose="02020603050405020304" pitchFamily="18" charset="0"/>
              </a:rPr>
              <a:t>This centralized command center organizes tools into logical tabs (Home, Insert, Design, Animations, Slide Show, etc.). </a:t>
            </a:r>
          </a:p>
          <a:p>
            <a:pPr marL="257175" indent="-257175" algn="just">
              <a:lnSpc>
                <a:spcPct val="150000"/>
              </a:lnSpc>
              <a:spcBef>
                <a:spcPts val="375"/>
              </a:spcBef>
              <a:spcAft>
                <a:spcPts val="375"/>
              </a:spcAft>
              <a:buFont typeface="Symbol" panose="05050102010706020507" pitchFamily="18" charset="2"/>
              <a:buChar char=""/>
              <a:tabLst>
                <a:tab pos="342900" algn="l"/>
              </a:tabLst>
            </a:pPr>
            <a:r>
              <a:rPr lang="en-US" sz="1800" b="1" kern="100" dirty="0">
                <a:solidFill>
                  <a:schemeClr val="bg1"/>
                </a:solidFill>
                <a:latin typeface="Times New Roman" panose="02020603050405020304" pitchFamily="18" charset="0"/>
                <a:ea typeface="等线 Light" panose="02010600030101010101" pitchFamily="2" charset="-122"/>
                <a:cs typeface="Times New Roman" panose="02020603050405020304" pitchFamily="18" charset="0"/>
              </a:rPr>
              <a:t>Slide Pane and Outline View</a:t>
            </a:r>
            <a:r>
              <a:rPr lang="en-US" sz="1800" b="1" kern="0" dirty="0">
                <a:solidFill>
                  <a:schemeClr val="bg1"/>
                </a:solidFill>
                <a:latin typeface="Times New Roman" panose="02020603050405020304" pitchFamily="18" charset="0"/>
                <a:cs typeface="Times New Roman" panose="02020603050405020304" pitchFamily="18" charset="0"/>
              </a:rPr>
              <a:t>:</a:t>
            </a:r>
          </a:p>
          <a:p>
            <a:pPr marL="0" indent="0" algn="just">
              <a:lnSpc>
                <a:spcPct val="150000"/>
              </a:lnSpc>
              <a:spcBef>
                <a:spcPts val="375"/>
              </a:spcBef>
              <a:spcAft>
                <a:spcPts val="375"/>
              </a:spcAft>
              <a:buNone/>
              <a:tabLst>
                <a:tab pos="342900" algn="l"/>
              </a:tabLst>
            </a:pPr>
            <a:r>
              <a:rPr lang="en-US" sz="1350" kern="0" dirty="0">
                <a:solidFill>
                  <a:schemeClr val="bg1"/>
                </a:solidFill>
                <a:latin typeface="Times New Roman" panose="02020603050405020304" pitchFamily="18" charset="0"/>
                <a:cs typeface="Times New Roman" panose="02020603050405020304" pitchFamily="18" charset="0"/>
              </a:rPr>
              <a:t>Users manage the flow of the presentation through the Slide Pane, which displays thumbnails of all slides. The Outline View allows for focused text editing and restructuring of content without visual distractions.</a:t>
            </a:r>
            <a:endParaRPr lang="en-US" sz="900" kern="100" dirty="0">
              <a:solidFill>
                <a:schemeClr val="bg1"/>
              </a:solidFill>
              <a:latin typeface="Calibri" panose="020F0502020204030204" pitchFamily="34" charset="0"/>
              <a:cs typeface="Times New Roman" panose="02020603050405020304" pitchFamily="18" charset="0"/>
            </a:endParaRPr>
          </a:p>
          <a:p>
            <a:pPr marL="0" indent="0" algn="just">
              <a:lnSpc>
                <a:spcPct val="110000"/>
              </a:lnSpc>
              <a:spcAft>
                <a:spcPts val="450"/>
              </a:spcAft>
              <a:buNone/>
              <a:defRPr/>
            </a:pPr>
            <a:endParaRPr lang="en-US" sz="1350" dirty="0">
              <a:solidFill>
                <a:schemeClr val="bg1"/>
              </a:solidFill>
              <a:latin typeface="Times New Roman" panose="02020603050405020304" pitchFamily="18" charset="0"/>
              <a:cs typeface="Times New Roman" panose="02020603050405020304" pitchFamily="18" charset="0"/>
            </a:endParaRPr>
          </a:p>
          <a:p>
            <a:pPr marL="0" indent="0">
              <a:lnSpc>
                <a:spcPct val="110000"/>
              </a:lnSpc>
              <a:spcAft>
                <a:spcPts val="450"/>
              </a:spcAft>
              <a:buNone/>
              <a:defRPr/>
            </a:pPr>
            <a:endParaRPr lang="en-US" sz="135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815E118-016B-DDFE-EDEA-5FA933A3B9EC}"/>
              </a:ext>
            </a:extLst>
          </p:cNvPr>
          <p:cNvPicPr>
            <a:picLocks noChangeAspect="1"/>
          </p:cNvPicPr>
          <p:nvPr/>
        </p:nvPicPr>
        <p:blipFill>
          <a:blip r:embed="rId5"/>
          <a:stretch>
            <a:fillRect/>
          </a:stretch>
        </p:blipFill>
        <p:spPr>
          <a:xfrm>
            <a:off x="5414630" y="1327336"/>
            <a:ext cx="3276974" cy="898428"/>
          </a:xfrm>
          <a:prstGeom prst="rect">
            <a:avLst/>
          </a:prstGeom>
        </p:spPr>
      </p:pic>
      <p:pic>
        <p:nvPicPr>
          <p:cNvPr id="9" name="Picture 8">
            <a:extLst>
              <a:ext uri="{FF2B5EF4-FFF2-40B4-BE49-F238E27FC236}">
                <a16:creationId xmlns:a16="http://schemas.microsoft.com/office/drawing/2014/main" id="{9B5A506C-2BF4-3A73-161E-BA87CABDCB80}"/>
              </a:ext>
            </a:extLst>
          </p:cNvPr>
          <p:cNvPicPr>
            <a:picLocks noChangeAspect="1"/>
          </p:cNvPicPr>
          <p:nvPr/>
        </p:nvPicPr>
        <p:blipFill>
          <a:blip r:embed="rId6"/>
          <a:stretch>
            <a:fillRect/>
          </a:stretch>
        </p:blipFill>
        <p:spPr>
          <a:xfrm>
            <a:off x="5490082" y="2570108"/>
            <a:ext cx="3201522" cy="1550573"/>
          </a:xfrm>
          <a:prstGeom prst="rect">
            <a:avLst/>
          </a:prstGeom>
        </p:spPr>
      </p:pic>
    </p:spTree>
    <p:extLst>
      <p:ext uri="{BB962C8B-B14F-4D97-AF65-F5344CB8AC3E}">
        <p14:creationId xmlns:p14="http://schemas.microsoft.com/office/powerpoint/2010/main" val="1107001750"/>
      </p:ext>
    </p:extLst>
  </p:cSld>
  <p:clrMapOvr>
    <a:masterClrMapping/>
  </p:clrMapOvr>
  <p:transition spd="slow">
    <p:wipe/>
    <p:sndAc>
      <p:stSnd>
        <p:snd r:embed="rId3" name="sliding-paper-on-table-7034_nCTYq1yB.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click.wav"/>
                                        </p:tgtEl>
                                      </p:cMediaNode>
                                    </p:audio>
                                  </p:sub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 calcmode="lin" valueType="num">
                                      <p:cBhvr additive="base">
                                        <p:cTn id="1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1">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click.wav"/>
                                        </p:tgtEl>
                                      </p:cMediaNode>
                                    </p:audio>
                                  </p:sub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4" name="click.wav"/>
                                        </p:tgtEl>
                                      </p:cMediaNode>
                                    </p:audio>
                                  </p:sub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 calcmode="lin" valueType="num">
                                      <p:cBhvr additive="base">
                                        <p:cTn id="22"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1">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4" name="click.wav"/>
                                        </p:tgtEl>
                                      </p:cMediaNode>
                                    </p:audio>
                                  </p:sub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 calcmode="lin" valueType="num">
                                      <p:cBhvr additive="base">
                                        <p:cTn id="27"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4" name="click.wav"/>
                                        </p:tgtEl>
                                      </p:cMediaNode>
                                    </p:audio>
                                  </p:sub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subTnLst>
                                    <p:audio>
                                      <p:cMediaNode>
                                        <p:cTn display="0" masterRel="sameClick">
                                          <p:stCondLst>
                                            <p:cond evt="begin" delay="0">
                                              <p:tn val="30"/>
                                            </p:cond>
                                          </p:stCondLst>
                                          <p:endCondLst>
                                            <p:cond evt="onStopAudio" delay="0">
                                              <p:tgtEl>
                                                <p:sldTgt/>
                                              </p:tgtEl>
                                            </p:cond>
                                          </p:endCondLst>
                                        </p:cTn>
                                        <p:tgtEl>
                                          <p:sndTgt r:embed="rId4" name="click.wav"/>
                                        </p:tgtEl>
                                      </p:cMediaNode>
                                    </p:audio>
                                  </p:sub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subTnLst>
                                    <p:audio>
                                      <p:cMediaNode>
                                        <p:cTn display="0" masterRel="sameClick">
                                          <p:stCondLst>
                                            <p:cond evt="begin" delay="0">
                                              <p:tn val="36"/>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905" y="366824"/>
            <a:ext cx="6307607" cy="590107"/>
          </a:xfrm>
        </p:spPr>
        <p:txBody>
          <a:bodyPr>
            <a:noAutofit/>
          </a:bodyPr>
          <a:lstStyle/>
          <a:p>
            <a:r>
              <a:rPr lang="en-US" sz="2400" dirty="0">
                <a:solidFill>
                  <a:schemeClr val="bg1"/>
                </a:solidFill>
                <a:latin typeface="Times New Roman" panose="02020603050405020304" pitchFamily="18" charset="0"/>
                <a:cs typeface="Times New Roman" panose="02020603050405020304" pitchFamily="18" charset="0"/>
              </a:rPr>
              <a:t>Slide Management and Design Consistency:</a:t>
            </a:r>
          </a:p>
        </p:txBody>
      </p:sp>
      <p:sp>
        <p:nvSpPr>
          <p:cNvPr id="10" name="TextBox 9">
            <a:extLst>
              <a:ext uri="{FF2B5EF4-FFF2-40B4-BE49-F238E27FC236}">
                <a16:creationId xmlns:a16="http://schemas.microsoft.com/office/drawing/2014/main" id="{B3D00F27-53E6-E480-AEB0-F8D9358C955C}"/>
              </a:ext>
            </a:extLst>
          </p:cNvPr>
          <p:cNvSpPr txBox="1"/>
          <p:nvPr/>
        </p:nvSpPr>
        <p:spPr>
          <a:xfrm>
            <a:off x="677825" y="1108445"/>
            <a:ext cx="4170621" cy="4899290"/>
          </a:xfrm>
          <a:prstGeom prst="rect">
            <a:avLst/>
          </a:prstGeom>
          <a:noFill/>
        </p:spPr>
        <p:txBody>
          <a:bodyPr wrap="square" rtlCol="0">
            <a:spAutoFit/>
          </a:bodyPr>
          <a:lstStyle/>
          <a:p>
            <a:pPr>
              <a:lnSpc>
                <a:spcPct val="115000"/>
              </a:lnSpc>
              <a:spcAft>
                <a:spcPts val="600"/>
              </a:spcAft>
            </a:pPr>
            <a:r>
              <a:rPr lang="en-US" sz="2100" b="1" kern="100" dirty="0">
                <a:solidFill>
                  <a:schemeClr val="bg1"/>
                </a:solidFill>
                <a:latin typeface="Times New Roman" panose="02020603050405020304" pitchFamily="18" charset="0"/>
                <a:ea typeface="等线 Light" panose="02010600030101010101" pitchFamily="2" charset="-122"/>
                <a:cs typeface="Times New Roman" panose="02020603050405020304" pitchFamily="18" charset="0"/>
              </a:rPr>
              <a:t>Slide Master:</a:t>
            </a:r>
          </a:p>
          <a:p>
            <a:pPr algn="just">
              <a:lnSpc>
                <a:spcPct val="115000"/>
              </a:lnSpc>
              <a:spcAft>
                <a:spcPts val="600"/>
              </a:spcAft>
            </a:pPr>
            <a:r>
              <a:rPr lang="en-US" sz="1200" kern="100" dirty="0">
                <a:solidFill>
                  <a:schemeClr val="bg1"/>
                </a:solidFill>
                <a:latin typeface="Calibri" panose="020F0502020204030204" pitchFamily="34" charset="0"/>
                <a:cs typeface="Times New Roman" panose="02020603050405020304" pitchFamily="18" charset="0"/>
              </a:rPr>
              <a:t>By editing the master, a single change is propagated across all slides, ensuring a uniform, professional appearance.</a:t>
            </a:r>
          </a:p>
          <a:p>
            <a:pPr algn="just">
              <a:lnSpc>
                <a:spcPct val="115000"/>
              </a:lnSpc>
              <a:spcAft>
                <a:spcPts val="600"/>
              </a:spcAft>
            </a:pPr>
            <a:r>
              <a:rPr lang="en-US" sz="2100" b="1" kern="100" dirty="0">
                <a:solidFill>
                  <a:schemeClr val="bg1"/>
                </a:solidFill>
                <a:latin typeface="Times New Roman" panose="02020603050405020304" pitchFamily="18" charset="0"/>
                <a:cs typeface="Times New Roman" panose="02020603050405020304" pitchFamily="18" charset="0"/>
              </a:rPr>
              <a:t>Steps:</a:t>
            </a: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200" dirty="0">
                <a:solidFill>
                  <a:schemeClr val="bg1"/>
                </a:solidFill>
                <a:latin typeface="Times New Roman" panose="02020603050405020304" pitchFamily="18" charset="0"/>
                <a:cs typeface="Times New Roman" panose="02020603050405020304" pitchFamily="18" charset="0"/>
              </a:rPr>
              <a:t>Go to the </a:t>
            </a:r>
            <a:r>
              <a:rPr lang="en-US" sz="1200" b="1" dirty="0">
                <a:solidFill>
                  <a:schemeClr val="bg1"/>
                </a:solidFill>
                <a:latin typeface="Times New Roman" panose="02020603050405020304" pitchFamily="18" charset="0"/>
                <a:cs typeface="Times New Roman" panose="02020603050405020304" pitchFamily="18" charset="0"/>
              </a:rPr>
              <a:t>View</a:t>
            </a:r>
            <a:r>
              <a:rPr lang="en-US" sz="1200" dirty="0">
                <a:solidFill>
                  <a:schemeClr val="bg1"/>
                </a:solidFill>
                <a:latin typeface="Times New Roman" panose="02020603050405020304" pitchFamily="18" charset="0"/>
                <a:cs typeface="Times New Roman" panose="02020603050405020304" pitchFamily="18" charset="0"/>
              </a:rPr>
              <a:t> Tab and click the </a:t>
            </a:r>
            <a:r>
              <a:rPr lang="en-US" sz="1200" b="1" dirty="0">
                <a:solidFill>
                  <a:schemeClr val="bg1"/>
                </a:solidFill>
                <a:latin typeface="Times New Roman" panose="02020603050405020304" pitchFamily="18" charset="0"/>
                <a:cs typeface="Times New Roman" panose="02020603050405020304" pitchFamily="18" charset="0"/>
              </a:rPr>
              <a:t>Slide Master</a:t>
            </a:r>
            <a:r>
              <a:rPr lang="en-US" sz="1200" dirty="0">
                <a:solidFill>
                  <a:schemeClr val="bg1"/>
                </a:solidFill>
                <a:latin typeface="Times New Roman" panose="02020603050405020304" pitchFamily="18" charset="0"/>
                <a:cs typeface="Times New Roman" panose="02020603050405020304" pitchFamily="18" charset="0"/>
              </a:rPr>
              <a:t> button.</a:t>
            </a:r>
            <a:endParaRPr lang="en-US" sz="1200" kern="100" dirty="0">
              <a:solidFill>
                <a:schemeClr val="bg1"/>
              </a:solidFill>
              <a:latin typeface="Calibri" panose="020F0502020204030204" pitchFamily="34" charset="0"/>
              <a:cs typeface="Times New Roman" panose="02020603050405020304" pitchFamily="18" charset="0"/>
            </a:endParaRP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200" dirty="0">
                <a:solidFill>
                  <a:schemeClr val="bg1"/>
                </a:solidFill>
                <a:latin typeface="Times New Roman" panose="02020603050405020304" pitchFamily="18" charset="0"/>
                <a:cs typeface="Times New Roman" panose="02020603050405020304" pitchFamily="18" charset="0"/>
              </a:rPr>
              <a:t>Select the largest </a:t>
            </a:r>
            <a:r>
              <a:rPr lang="en-US" sz="1200" b="1" dirty="0">
                <a:solidFill>
                  <a:schemeClr val="bg1"/>
                </a:solidFill>
                <a:latin typeface="Times New Roman" panose="02020603050405020304" pitchFamily="18" charset="0"/>
                <a:cs typeface="Times New Roman" panose="02020603050405020304" pitchFamily="18" charset="0"/>
              </a:rPr>
              <a:t>top slide</a:t>
            </a:r>
            <a:r>
              <a:rPr lang="en-US" sz="1200" dirty="0">
                <a:solidFill>
                  <a:schemeClr val="bg1"/>
                </a:solidFill>
                <a:latin typeface="Times New Roman" panose="02020603050405020304" pitchFamily="18" charset="0"/>
                <a:cs typeface="Times New Roman" panose="02020603050405020304" pitchFamily="18" charset="0"/>
              </a:rPr>
              <a:t> in the left-hand pane to apply global changes.</a:t>
            </a:r>
            <a:endParaRPr lang="en-US" sz="1200" kern="100" dirty="0">
              <a:solidFill>
                <a:schemeClr val="bg1"/>
              </a:solidFill>
              <a:latin typeface="Calibri" panose="020F0502020204030204" pitchFamily="34" charset="0"/>
              <a:cs typeface="Times New Roman" panose="02020603050405020304" pitchFamily="18" charset="0"/>
            </a:endParaRP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200" dirty="0">
                <a:solidFill>
                  <a:schemeClr val="bg1"/>
                </a:solidFill>
                <a:latin typeface="Times New Roman" panose="02020603050405020304" pitchFamily="18" charset="0"/>
                <a:cs typeface="Times New Roman" panose="02020603050405020304" pitchFamily="18" charset="0"/>
              </a:rPr>
              <a:t>Make necessary modifications (e.g., inserting a corporate logo or setting the title font).</a:t>
            </a:r>
            <a:endParaRPr lang="en-US" sz="1200" kern="100" dirty="0">
              <a:solidFill>
                <a:schemeClr val="bg1"/>
              </a:solidFill>
              <a:latin typeface="Calibri" panose="020F0502020204030204" pitchFamily="34" charset="0"/>
              <a:cs typeface="Times New Roman" panose="02020603050405020304" pitchFamily="18" charset="0"/>
            </a:endParaRP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200" dirty="0">
                <a:solidFill>
                  <a:schemeClr val="bg1"/>
                </a:solidFill>
                <a:latin typeface="Times New Roman" panose="02020603050405020304" pitchFamily="18" charset="0"/>
                <a:cs typeface="Times New Roman" panose="02020603050405020304" pitchFamily="18" charset="0"/>
              </a:rPr>
              <a:t>Return to the dedicated </a:t>
            </a:r>
            <a:r>
              <a:rPr lang="en-US" sz="1200" b="1" dirty="0">
                <a:solidFill>
                  <a:schemeClr val="bg1"/>
                </a:solidFill>
                <a:latin typeface="Times New Roman" panose="02020603050405020304" pitchFamily="18" charset="0"/>
                <a:cs typeface="Times New Roman" panose="02020603050405020304" pitchFamily="18" charset="0"/>
              </a:rPr>
              <a:t>Slide Master</a:t>
            </a:r>
            <a:r>
              <a:rPr lang="en-US" sz="1200" dirty="0">
                <a:solidFill>
                  <a:schemeClr val="bg1"/>
                </a:solidFill>
                <a:latin typeface="Times New Roman" panose="02020603050405020304" pitchFamily="18" charset="0"/>
                <a:cs typeface="Times New Roman" panose="02020603050405020304" pitchFamily="18" charset="0"/>
              </a:rPr>
              <a:t> Tab and click </a:t>
            </a:r>
            <a:r>
              <a:rPr lang="en-US" sz="1200" b="1" dirty="0">
                <a:solidFill>
                  <a:schemeClr val="bg1"/>
                </a:solidFill>
                <a:latin typeface="Times New Roman" panose="02020603050405020304" pitchFamily="18" charset="0"/>
                <a:cs typeface="Times New Roman" panose="02020603050405020304" pitchFamily="18" charset="0"/>
              </a:rPr>
              <a:t>Close Master View</a:t>
            </a:r>
            <a:r>
              <a:rPr lang="en-US" sz="1200" dirty="0">
                <a:solidFill>
                  <a:schemeClr val="bg1"/>
                </a:solidFill>
                <a:latin typeface="Times New Roman" panose="02020603050405020304" pitchFamily="18" charset="0"/>
                <a:cs typeface="Times New Roman" panose="02020603050405020304" pitchFamily="18" charset="0"/>
              </a:rPr>
              <a:t>.</a:t>
            </a:r>
            <a:endParaRPr lang="en-US" sz="1200" kern="100" dirty="0">
              <a:solidFill>
                <a:schemeClr val="bg1"/>
              </a:solidFill>
              <a:latin typeface="Calibri" panose="020F0502020204030204" pitchFamily="34" charset="0"/>
              <a:cs typeface="Times New Roman" panose="02020603050405020304" pitchFamily="18" charset="0"/>
            </a:endParaRPr>
          </a:p>
          <a:p>
            <a:pPr>
              <a:lnSpc>
                <a:spcPct val="115000"/>
              </a:lnSpc>
              <a:spcAft>
                <a:spcPts val="600"/>
              </a:spcAft>
            </a:pPr>
            <a:endParaRPr lang="en-US" sz="2100" b="1" kern="100" dirty="0">
              <a:solidFill>
                <a:schemeClr val="bg1"/>
              </a:solidFill>
              <a:latin typeface="Times New Roman" panose="02020603050405020304" pitchFamily="18" charset="0"/>
              <a:cs typeface="Times New Roman" panose="02020603050405020304" pitchFamily="18" charset="0"/>
            </a:endParaRPr>
          </a:p>
          <a:p>
            <a:pPr>
              <a:lnSpc>
                <a:spcPct val="115000"/>
              </a:lnSpc>
              <a:spcAft>
                <a:spcPts val="600"/>
              </a:spcAft>
            </a:pPr>
            <a:endParaRPr lang="en-US" sz="2100" b="1" kern="100" dirty="0">
              <a:solidFill>
                <a:schemeClr val="bg1"/>
              </a:solidFill>
              <a:latin typeface="Times New Roman" panose="02020603050405020304" pitchFamily="18" charset="0"/>
              <a:cs typeface="Times New Roman" panose="02020603050405020304" pitchFamily="18" charset="0"/>
            </a:endParaRPr>
          </a:p>
          <a:p>
            <a:endParaRPr lang="en-US" sz="1050" dirty="0"/>
          </a:p>
        </p:txBody>
      </p:sp>
      <p:pic>
        <p:nvPicPr>
          <p:cNvPr id="12" name="Picture 11">
            <a:extLst>
              <a:ext uri="{FF2B5EF4-FFF2-40B4-BE49-F238E27FC236}">
                <a16:creationId xmlns:a16="http://schemas.microsoft.com/office/drawing/2014/main" id="{9157A66A-4F5D-E076-4E2A-1CBCEC90D079}"/>
              </a:ext>
            </a:extLst>
          </p:cNvPr>
          <p:cNvPicPr>
            <a:picLocks noChangeAspect="1"/>
          </p:cNvPicPr>
          <p:nvPr/>
        </p:nvPicPr>
        <p:blipFill>
          <a:blip r:embed="rId5"/>
          <a:stretch>
            <a:fillRect/>
          </a:stretch>
        </p:blipFill>
        <p:spPr>
          <a:xfrm>
            <a:off x="5159449" y="1315779"/>
            <a:ext cx="3476846" cy="1116418"/>
          </a:xfrm>
          <a:prstGeom prst="rect">
            <a:avLst/>
          </a:prstGeom>
        </p:spPr>
      </p:pic>
      <p:pic>
        <p:nvPicPr>
          <p:cNvPr id="14" name="Picture 13">
            <a:extLst>
              <a:ext uri="{FF2B5EF4-FFF2-40B4-BE49-F238E27FC236}">
                <a16:creationId xmlns:a16="http://schemas.microsoft.com/office/drawing/2014/main" id="{08CA8A3A-A4F4-E110-F62C-A11DD5F83D34}"/>
              </a:ext>
            </a:extLst>
          </p:cNvPr>
          <p:cNvPicPr>
            <a:picLocks noChangeAspect="1"/>
          </p:cNvPicPr>
          <p:nvPr/>
        </p:nvPicPr>
        <p:blipFill>
          <a:blip r:embed="rId6"/>
          <a:stretch>
            <a:fillRect/>
          </a:stretch>
        </p:blipFill>
        <p:spPr>
          <a:xfrm>
            <a:off x="5159449" y="2571750"/>
            <a:ext cx="3476846" cy="1854053"/>
          </a:xfrm>
          <a:prstGeom prst="rect">
            <a:avLst/>
          </a:prstGeom>
        </p:spPr>
      </p:pic>
    </p:spTree>
    <p:extLst>
      <p:ext uri="{BB962C8B-B14F-4D97-AF65-F5344CB8AC3E}">
        <p14:creationId xmlns:p14="http://schemas.microsoft.com/office/powerpoint/2010/main" val="958036878"/>
      </p:ext>
    </p:extLst>
  </p:cSld>
  <p:clrMapOvr>
    <a:masterClrMapping/>
  </p:clrMapOvr>
  <p:transition spd="slow">
    <p:cover/>
    <p:sndAc>
      <p:stSnd>
        <p:snd r:embed="rId3" name="sliding-paper-on-table-7034_nCTYq1yB.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fade">
                                      <p:cBhvr>
                                        <p:cTn id="26" dur="1000"/>
                                        <p:tgtEl>
                                          <p:spTgt spid="10">
                                            <p:txEl>
                                              <p:pRg st="3" end="3"/>
                                            </p:txEl>
                                          </p:spTgt>
                                        </p:tgtEl>
                                      </p:cBhvr>
                                    </p:animEffect>
                                    <p:anim calcmode="lin" valueType="num">
                                      <p:cBhvr>
                                        <p:cTn id="27"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42" presetClass="entr" presetSubtype="0" fill="hold" nodeType="after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1000"/>
                                        <p:tgtEl>
                                          <p:spTgt spid="10">
                                            <p:txEl>
                                              <p:pRg st="4" end="4"/>
                                            </p:txEl>
                                          </p:spTgt>
                                        </p:tgtEl>
                                      </p:cBhvr>
                                    </p:animEffect>
                                    <p:anim calcmode="lin" valueType="num">
                                      <p:cBhvr>
                                        <p:cTn id="3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42" presetClass="entr" presetSubtype="0" fill="hold" nodeType="after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1000"/>
                                        <p:tgtEl>
                                          <p:spTgt spid="10">
                                            <p:txEl>
                                              <p:pRg st="5" end="5"/>
                                            </p:txEl>
                                          </p:spTgt>
                                        </p:tgtEl>
                                      </p:cBhvr>
                                    </p:animEffect>
                                    <p:anim calcmode="lin" valueType="num">
                                      <p:cBhvr>
                                        <p:cTn id="39"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par>
                          <p:cTn id="41" fill="hold">
                            <p:stCondLst>
                              <p:cond delay="5500"/>
                            </p:stCondLst>
                            <p:childTnLst>
                              <p:par>
                                <p:cTn id="42" presetID="42" presetClass="entr" presetSubtype="0" fill="hold" nodeType="afterEffect">
                                  <p:stCondLst>
                                    <p:cond delay="0"/>
                                  </p:stCondLst>
                                  <p:childTnLst>
                                    <p:set>
                                      <p:cBhvr>
                                        <p:cTn id="43" dur="1" fill="hold">
                                          <p:stCondLst>
                                            <p:cond delay="0"/>
                                          </p:stCondLst>
                                        </p:cTn>
                                        <p:tgtEl>
                                          <p:spTgt spid="10">
                                            <p:txEl>
                                              <p:pRg st="6" end="6"/>
                                            </p:txEl>
                                          </p:spTgt>
                                        </p:tgtEl>
                                        <p:attrNameLst>
                                          <p:attrName>style.visibility</p:attrName>
                                        </p:attrNameLst>
                                      </p:cBhvr>
                                      <p:to>
                                        <p:strVal val="visible"/>
                                      </p:to>
                                    </p:set>
                                    <p:animEffect transition="in" filter="fade">
                                      <p:cBhvr>
                                        <p:cTn id="44" dur="1000"/>
                                        <p:tgtEl>
                                          <p:spTgt spid="10">
                                            <p:txEl>
                                              <p:pRg st="6" end="6"/>
                                            </p:txEl>
                                          </p:spTgt>
                                        </p:tgtEl>
                                      </p:cBhvr>
                                    </p:animEffect>
                                    <p:anim calcmode="lin" valueType="num">
                                      <p:cBhvr>
                                        <p:cTn id="45"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par>
                          <p:cTn id="47" fill="hold">
                            <p:stCondLst>
                              <p:cond delay="6500"/>
                            </p:stCondLst>
                            <p:childTnLst>
                              <p:par>
                                <p:cTn id="48" presetID="2" presetClass="entr" presetSubtype="4"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8"/>
                                            </p:cond>
                                          </p:stCondLst>
                                          <p:endCondLst>
                                            <p:cond evt="onStopAudio" delay="0">
                                              <p:tgtEl>
                                                <p:sldTgt/>
                                              </p:tgtEl>
                                            </p:cond>
                                          </p:endCondLst>
                                        </p:cTn>
                                        <p:tgtEl>
                                          <p:sndTgt r:embed="rId4" name="click.wav"/>
                                        </p:tgtEl>
                                      </p:cMediaNode>
                                    </p:audio>
                                  </p:subTnLst>
                                </p:cTn>
                              </p:par>
                            </p:childTnLst>
                          </p:cTn>
                        </p:par>
                        <p:par>
                          <p:cTn id="52" fill="hold">
                            <p:stCondLst>
                              <p:cond delay="7000"/>
                            </p:stCondLst>
                            <p:childTnLst>
                              <p:par>
                                <p:cTn id="53" presetID="42"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0905" y="336041"/>
            <a:ext cx="5278907" cy="979604"/>
          </a:xfrm>
        </p:spPr>
        <p:txBody>
          <a:bodyPr>
            <a:normAutofit fontScale="90000"/>
          </a:bodyPr>
          <a:lstStyle/>
          <a:p>
            <a:pPr>
              <a:lnSpc>
                <a:spcPct val="115000"/>
              </a:lnSpc>
              <a:spcBef>
                <a:spcPts val="600"/>
              </a:spcBef>
              <a:spcAft>
                <a:spcPts val="300"/>
              </a:spcAft>
            </a:pPr>
            <a:r>
              <a:rPr lang="en-US" kern="100" dirty="0">
                <a:solidFill>
                  <a:schemeClr val="bg1"/>
                </a:solidFill>
                <a:latin typeface="Times New Roman" panose="02020603050405020304" pitchFamily="18" charset="0"/>
                <a:ea typeface="等线 Light" panose="02010600030101010101" pitchFamily="2" charset="-122"/>
              </a:rPr>
              <a:t>Multimedia </a:t>
            </a:r>
            <a:r>
              <a:rPr lang="en-US" sz="2325" kern="100" dirty="0">
                <a:solidFill>
                  <a:schemeClr val="bg1"/>
                </a:solidFill>
                <a:latin typeface="Times New Roman" panose="02020603050405020304" pitchFamily="18" charset="0"/>
                <a:ea typeface="等线 Light" panose="02010600030101010101" pitchFamily="2" charset="-122"/>
              </a:rPr>
              <a:t>Integration</a:t>
            </a:r>
            <a:r>
              <a:rPr lang="en-US" kern="100" dirty="0">
                <a:solidFill>
                  <a:schemeClr val="bg1"/>
                </a:solidFill>
                <a:latin typeface="Times New Roman" panose="02020603050405020304" pitchFamily="18" charset="0"/>
                <a:ea typeface="等线 Light" panose="02010600030101010101" pitchFamily="2" charset="-122"/>
              </a:rPr>
              <a:t> and Data Visualization</a:t>
            </a:r>
            <a:br>
              <a:rPr lang="en-US" kern="100" dirty="0">
                <a:solidFill>
                  <a:schemeClr val="bg1"/>
                </a:solidFill>
                <a:latin typeface="Times New Roman" panose="02020603050405020304" pitchFamily="18" charset="0"/>
                <a:ea typeface="等线 Light" panose="02010600030101010101" pitchFamily="2" charset="-122"/>
              </a:rPr>
            </a:br>
            <a:endParaRPr lang="en-US"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77D21F5-DBB2-2C8E-3278-4A7D2359D83A}"/>
              </a:ext>
            </a:extLst>
          </p:cNvPr>
          <p:cNvSpPr txBox="1"/>
          <p:nvPr/>
        </p:nvSpPr>
        <p:spPr>
          <a:xfrm>
            <a:off x="390905" y="1256646"/>
            <a:ext cx="5012590" cy="2630207"/>
          </a:xfrm>
          <a:prstGeom prst="rect">
            <a:avLst/>
          </a:prstGeom>
          <a:noFill/>
        </p:spPr>
        <p:txBody>
          <a:bodyPr wrap="square" rtlCol="0">
            <a:spAutoFit/>
          </a:bodyPr>
          <a:lstStyle/>
          <a:p>
            <a:pPr algn="just">
              <a:lnSpc>
                <a:spcPct val="115000"/>
              </a:lnSpc>
              <a:spcAft>
                <a:spcPts val="600"/>
              </a:spcAft>
            </a:pPr>
            <a:r>
              <a:rPr lang="en-US" sz="1500" b="1" kern="100" dirty="0">
                <a:solidFill>
                  <a:schemeClr val="bg1"/>
                </a:solidFill>
                <a:latin typeface="Times New Roman" panose="02020603050405020304" pitchFamily="18" charset="0"/>
                <a:ea typeface="等线 Light" panose="02010600030101010101" pitchFamily="2" charset="-122"/>
                <a:cs typeface="Times New Roman" panose="02020603050405020304" pitchFamily="18" charset="0"/>
              </a:rPr>
              <a:t>Media Embedding:</a:t>
            </a:r>
            <a:r>
              <a:rPr lang="en-US" sz="1350" dirty="0">
                <a:solidFill>
                  <a:schemeClr val="bg1"/>
                </a:solidFill>
                <a:latin typeface="Times New Roman" panose="02020603050405020304" pitchFamily="18" charset="0"/>
                <a:cs typeface="Times New Roman" panose="02020603050405020304" pitchFamily="18" charset="0"/>
              </a:rPr>
              <a:t> </a:t>
            </a:r>
          </a:p>
          <a:p>
            <a:pPr algn="just">
              <a:lnSpc>
                <a:spcPct val="115000"/>
              </a:lnSpc>
              <a:spcAft>
                <a:spcPts val="600"/>
              </a:spcAft>
            </a:pPr>
            <a:r>
              <a:rPr lang="en-US" sz="1350" dirty="0">
                <a:solidFill>
                  <a:schemeClr val="bg1"/>
                </a:solidFill>
                <a:latin typeface="Times New Roman" panose="02020603050405020304" pitchFamily="18" charset="0"/>
                <a:cs typeface="Times New Roman" panose="02020603050405020304" pitchFamily="18" charset="0"/>
              </a:rPr>
              <a:t>High-quality presentation demands dynamic media. PowerPoint allows for the seamless embedding of </a:t>
            </a:r>
            <a:r>
              <a:rPr lang="en-US" sz="1350" b="1" dirty="0">
                <a:solidFill>
                  <a:schemeClr val="bg1"/>
                </a:solidFill>
                <a:latin typeface="Times New Roman" panose="02020603050405020304" pitchFamily="18" charset="0"/>
                <a:cs typeface="Times New Roman" panose="02020603050405020304" pitchFamily="18" charset="0"/>
              </a:rPr>
              <a:t>Video</a:t>
            </a:r>
          </a:p>
          <a:p>
            <a:pPr algn="just">
              <a:lnSpc>
                <a:spcPct val="115000"/>
              </a:lnSpc>
              <a:spcBef>
                <a:spcPts val="600"/>
              </a:spcBef>
              <a:spcAft>
                <a:spcPts val="300"/>
              </a:spcAft>
            </a:pPr>
            <a:r>
              <a:rPr lang="en-US" sz="1500" b="1" kern="100" dirty="0">
                <a:solidFill>
                  <a:schemeClr val="bg1"/>
                </a:solidFill>
                <a:latin typeface="Times New Roman" panose="02020603050405020304" pitchFamily="18" charset="0"/>
                <a:ea typeface="等线 Light" panose="02010600030101010101" pitchFamily="2" charset="-122"/>
              </a:rPr>
              <a:t>Steps :</a:t>
            </a: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050" dirty="0">
                <a:solidFill>
                  <a:schemeClr val="bg1"/>
                </a:solidFill>
                <a:latin typeface="Times New Roman" panose="02020603050405020304" pitchFamily="18" charset="0"/>
                <a:cs typeface="Times New Roman" panose="02020603050405020304" pitchFamily="18" charset="0"/>
              </a:rPr>
              <a:t>Insert the video file via the </a:t>
            </a:r>
            <a:r>
              <a:rPr lang="en-US" sz="1050" b="1" dirty="0">
                <a:solidFill>
                  <a:schemeClr val="bg1"/>
                </a:solidFill>
                <a:latin typeface="Times New Roman" panose="02020603050405020304" pitchFamily="18" charset="0"/>
                <a:cs typeface="Times New Roman" panose="02020603050405020304" pitchFamily="18" charset="0"/>
              </a:rPr>
              <a:t>Insert</a:t>
            </a:r>
            <a:r>
              <a:rPr lang="en-US" sz="1050" dirty="0">
                <a:solidFill>
                  <a:schemeClr val="bg1"/>
                </a:solidFill>
                <a:latin typeface="Times New Roman" panose="02020603050405020304" pitchFamily="18" charset="0"/>
                <a:cs typeface="Times New Roman" panose="02020603050405020304" pitchFamily="18" charset="0"/>
              </a:rPr>
              <a:t> Tab.</a:t>
            </a:r>
            <a:endParaRPr lang="en-US" sz="1050" kern="100" dirty="0">
              <a:solidFill>
                <a:schemeClr val="bg1"/>
              </a:solidFill>
              <a:latin typeface="Calibri" panose="020F0502020204030204" pitchFamily="34" charset="0"/>
              <a:cs typeface="Times New Roman" panose="02020603050405020304" pitchFamily="18" charset="0"/>
            </a:endParaRP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050" dirty="0">
                <a:solidFill>
                  <a:schemeClr val="bg1"/>
                </a:solidFill>
                <a:latin typeface="Times New Roman" panose="02020603050405020304" pitchFamily="18" charset="0"/>
                <a:cs typeface="Times New Roman" panose="02020603050405020304" pitchFamily="18" charset="0"/>
              </a:rPr>
              <a:t>With the video selected, go to the context-sensitive </a:t>
            </a:r>
            <a:r>
              <a:rPr lang="en-US" sz="1050" b="1" dirty="0">
                <a:solidFill>
                  <a:schemeClr val="bg1"/>
                </a:solidFill>
                <a:latin typeface="Times New Roman" panose="02020603050405020304" pitchFamily="18" charset="0"/>
                <a:cs typeface="Times New Roman" panose="02020603050405020304" pitchFamily="18" charset="0"/>
              </a:rPr>
              <a:t>Playback</a:t>
            </a:r>
            <a:r>
              <a:rPr lang="en-US" sz="1050" dirty="0">
                <a:solidFill>
                  <a:schemeClr val="bg1"/>
                </a:solidFill>
                <a:latin typeface="Times New Roman" panose="02020603050405020304" pitchFamily="18" charset="0"/>
                <a:cs typeface="Times New Roman" panose="02020603050405020304" pitchFamily="18" charset="0"/>
              </a:rPr>
              <a:t> Tab.</a:t>
            </a:r>
            <a:endParaRPr lang="en-US" sz="1050" kern="100" dirty="0">
              <a:solidFill>
                <a:schemeClr val="bg1"/>
              </a:solidFill>
              <a:latin typeface="Calibri" panose="020F0502020204030204" pitchFamily="34" charset="0"/>
              <a:cs typeface="Times New Roman" panose="02020603050405020304" pitchFamily="18" charset="0"/>
            </a:endParaRP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050" dirty="0">
                <a:solidFill>
                  <a:schemeClr val="bg1"/>
                </a:solidFill>
                <a:latin typeface="Times New Roman" panose="02020603050405020304" pitchFamily="18" charset="0"/>
                <a:cs typeface="Times New Roman" panose="02020603050405020304" pitchFamily="18" charset="0"/>
              </a:rPr>
              <a:t>Set the video to start automatically or On Click as required.</a:t>
            </a:r>
            <a:endParaRPr lang="en-US" sz="1050" kern="100" dirty="0">
              <a:solidFill>
                <a:schemeClr val="bg1"/>
              </a:solidFill>
              <a:latin typeface="Calibri" panose="020F0502020204030204" pitchFamily="34" charset="0"/>
              <a:cs typeface="Times New Roman" panose="02020603050405020304" pitchFamily="18" charset="0"/>
            </a:endParaRPr>
          </a:p>
          <a:p>
            <a:pPr>
              <a:lnSpc>
                <a:spcPct val="115000"/>
              </a:lnSpc>
              <a:spcAft>
                <a:spcPts val="600"/>
              </a:spcAft>
            </a:pPr>
            <a:endParaRPr lang="en-US" sz="1350" kern="100" dirty="0">
              <a:solidFill>
                <a:schemeClr val="bg1"/>
              </a:solidFill>
              <a:latin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7267DFC-C7E5-7822-87D7-5FF36220A05E}"/>
              </a:ext>
            </a:extLst>
          </p:cNvPr>
          <p:cNvPicPr>
            <a:picLocks noChangeAspect="1"/>
          </p:cNvPicPr>
          <p:nvPr/>
        </p:nvPicPr>
        <p:blipFill>
          <a:blip r:embed="rId4"/>
          <a:stretch>
            <a:fillRect/>
          </a:stretch>
        </p:blipFill>
        <p:spPr>
          <a:xfrm>
            <a:off x="5787307" y="609612"/>
            <a:ext cx="2689499" cy="979604"/>
          </a:xfrm>
          <a:prstGeom prst="rect">
            <a:avLst/>
          </a:prstGeom>
        </p:spPr>
      </p:pic>
      <p:pic>
        <p:nvPicPr>
          <p:cNvPr id="19" name="Picture 18">
            <a:extLst>
              <a:ext uri="{FF2B5EF4-FFF2-40B4-BE49-F238E27FC236}">
                <a16:creationId xmlns:a16="http://schemas.microsoft.com/office/drawing/2014/main" id="{405F3FFF-87CE-B0DD-8C7B-1E8D3E461B2B}"/>
              </a:ext>
            </a:extLst>
          </p:cNvPr>
          <p:cNvPicPr>
            <a:picLocks noChangeAspect="1"/>
          </p:cNvPicPr>
          <p:nvPr/>
        </p:nvPicPr>
        <p:blipFill>
          <a:blip r:embed="rId5"/>
          <a:stretch>
            <a:fillRect/>
          </a:stretch>
        </p:blipFill>
        <p:spPr>
          <a:xfrm>
            <a:off x="5787307" y="1650159"/>
            <a:ext cx="2689500" cy="1348223"/>
          </a:xfrm>
          <a:prstGeom prst="rect">
            <a:avLst/>
          </a:prstGeom>
        </p:spPr>
      </p:pic>
      <p:pic>
        <p:nvPicPr>
          <p:cNvPr id="22" name="Picture 21">
            <a:extLst>
              <a:ext uri="{FF2B5EF4-FFF2-40B4-BE49-F238E27FC236}">
                <a16:creationId xmlns:a16="http://schemas.microsoft.com/office/drawing/2014/main" id="{33341538-3F2F-B85F-538A-294367598B5A}"/>
              </a:ext>
            </a:extLst>
          </p:cNvPr>
          <p:cNvPicPr>
            <a:picLocks noChangeAspect="1"/>
          </p:cNvPicPr>
          <p:nvPr/>
        </p:nvPicPr>
        <p:blipFill>
          <a:blip r:embed="rId6"/>
          <a:stretch>
            <a:fillRect/>
          </a:stretch>
        </p:blipFill>
        <p:spPr>
          <a:xfrm>
            <a:off x="5787306" y="3125973"/>
            <a:ext cx="2689500" cy="1580672"/>
          </a:xfrm>
          <a:prstGeom prst="rect">
            <a:avLst/>
          </a:prstGeom>
        </p:spPr>
      </p:pic>
    </p:spTree>
    <p:extLst>
      <p:ext uri="{BB962C8B-B14F-4D97-AF65-F5344CB8AC3E}">
        <p14:creationId xmlns:p14="http://schemas.microsoft.com/office/powerpoint/2010/main" val="2596833607"/>
      </p:ext>
    </p:extLst>
  </p:cSld>
  <p:clrMapOvr>
    <a:masterClrMapping/>
  </p:clrMapOvr>
  <p:transition spd="med">
    <p:pull/>
    <p:sndAc>
      <p:stSnd>
        <p:snd r:embed="rId2" name="sliding-paper-on-table-7034_nCTYq1yB.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subTnLst>
                                    <p:audio>
                                      <p:cMediaNode>
                                        <p:cTn display="0" masterRel="sameClick">
                                          <p:stCondLst>
                                            <p:cond evt="begin" delay="0">
                                              <p:tn val="33"/>
                                            </p:cond>
                                          </p:stCondLst>
                                          <p:endCondLst>
                                            <p:cond evt="onStopAudio" delay="0">
                                              <p:tgtEl>
                                                <p:sldTgt/>
                                              </p:tgtEl>
                                            </p:cond>
                                          </p:endCondLst>
                                        </p:cTn>
                                        <p:tgtEl>
                                          <p:sndTgt r:embed="rId3" name="click.wav"/>
                                        </p:tgtEl>
                                      </p:cMediaNode>
                                    </p:audio>
                                  </p:subTnLst>
                                </p:cTn>
                              </p:par>
                            </p:childTnLst>
                          </p:cTn>
                        </p:par>
                        <p:par>
                          <p:cTn id="38" fill="hold">
                            <p:stCondLst>
                              <p:cond delay="4000"/>
                            </p:stCondLst>
                            <p:childTnLst>
                              <p:par>
                                <p:cTn id="39" presetID="53" presetClass="entr" presetSubtype="16"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childTnLst>
                          </p:cTn>
                        </p:par>
                        <p:par>
                          <p:cTn id="44" fill="hold">
                            <p:stCondLst>
                              <p:cond delay="4500"/>
                            </p:stCondLst>
                            <p:childTnLst>
                              <p:par>
                                <p:cTn id="45" presetID="53" presetClass="entr" presetSubtype="16"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subTnLst>
                                    <p:audio>
                                      <p:cMediaNode>
                                        <p:cTn display="0" masterRel="sameClick">
                                          <p:stCondLst>
                                            <p:cond evt="begin" delay="0">
                                              <p:tn val="45"/>
                                            </p:cond>
                                          </p:stCondLst>
                                          <p:endCondLst>
                                            <p:cond evt="onStopAudio" delay="0">
                                              <p:tgtEl>
                                                <p:sldTgt/>
                                              </p:tgtEl>
                                            </p:cond>
                                          </p:endCondLst>
                                        </p:cTn>
                                        <p:tgtEl>
                                          <p:sndTgt r:embed="rId3"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06" y="336042"/>
            <a:ext cx="4003000" cy="1011635"/>
          </a:xfrm>
        </p:spPr>
        <p:txBody>
          <a:bodyPr>
            <a:normAutofit fontScale="90000"/>
          </a:bodyPr>
          <a:lstStyle/>
          <a:p>
            <a:pPr>
              <a:lnSpc>
                <a:spcPct val="115000"/>
              </a:lnSpc>
              <a:spcAft>
                <a:spcPts val="600"/>
              </a:spcAft>
            </a:pPr>
            <a:r>
              <a:rPr lang="en-US" sz="2700" dirty="0">
                <a:solidFill>
                  <a:schemeClr val="bg1"/>
                </a:solidFill>
                <a:latin typeface="Times New Roman" panose="02020603050405020304" pitchFamily="18" charset="0"/>
                <a:cs typeface="Times New Roman" panose="02020603050405020304" pitchFamily="18" charset="0"/>
              </a:rPr>
              <a:t>Charts and Graphs</a:t>
            </a:r>
            <a:br>
              <a:rPr lang="en-US" kern="100" dirty="0">
                <a:latin typeface="Calibri" panose="020F0502020204030204" pitchFamily="34" charset="0"/>
                <a:cs typeface="Times New Roman" panose="02020603050405020304" pitchFamily="18" charset="0"/>
              </a:rPr>
            </a:br>
            <a:endParaRPr lang="en-US" dirty="0">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F7729496-92C9-B2D5-3E09-5241429ECCBE}"/>
              </a:ext>
            </a:extLst>
          </p:cNvPr>
          <p:cNvSpPr txBox="1"/>
          <p:nvPr/>
        </p:nvSpPr>
        <p:spPr>
          <a:xfrm>
            <a:off x="115789" y="1010543"/>
            <a:ext cx="4553234" cy="4796378"/>
          </a:xfrm>
          <a:prstGeom prst="rect">
            <a:avLst/>
          </a:prstGeom>
          <a:noFill/>
        </p:spPr>
        <p:txBody>
          <a:bodyPr wrap="square" rtlCol="0">
            <a:spAutoFit/>
          </a:bodyPr>
          <a:lstStyle/>
          <a:p>
            <a:pPr marL="257175" indent="-257175" algn="just">
              <a:lnSpc>
                <a:spcPct val="150000"/>
              </a:lnSpc>
              <a:spcBef>
                <a:spcPts val="375"/>
              </a:spcBef>
              <a:spcAft>
                <a:spcPts val="375"/>
              </a:spcAft>
              <a:buFont typeface="Symbol" panose="05050102010706020507" pitchFamily="18" charset="2"/>
              <a:buChar char=""/>
              <a:tabLst>
                <a:tab pos="342900" algn="l"/>
              </a:tabLst>
            </a:pPr>
            <a:r>
              <a:rPr lang="en-US" sz="1500" b="1" kern="100" dirty="0">
                <a:solidFill>
                  <a:schemeClr val="bg1"/>
                </a:solidFill>
                <a:latin typeface="Times New Roman" panose="02020603050405020304" pitchFamily="18" charset="0"/>
                <a:ea typeface="等线 Light" panose="02010600030101010101" pitchFamily="2" charset="-122"/>
                <a:cs typeface="Times New Roman" panose="02020603050405020304" pitchFamily="18" charset="0"/>
              </a:rPr>
              <a:t>SmartArt, charts, and Graphics:</a:t>
            </a:r>
            <a:r>
              <a:rPr lang="en-US" sz="1350" dirty="0">
                <a:solidFill>
                  <a:schemeClr val="bg1"/>
                </a:solidFill>
                <a:latin typeface="Times New Roman" panose="02020603050405020304" pitchFamily="18" charset="0"/>
                <a:cs typeface="Times New Roman" panose="02020603050405020304" pitchFamily="18" charset="0"/>
              </a:rPr>
              <a:t> This feature enables the rapid creation of complex informational graphics, such as organizational charts, process flows, timelines, and relationship diagrams, using structured, professional layouts.</a:t>
            </a:r>
          </a:p>
          <a:p>
            <a:pPr marL="214313" indent="-214313">
              <a:lnSpc>
                <a:spcPct val="115000"/>
              </a:lnSpc>
              <a:spcBef>
                <a:spcPts val="600"/>
              </a:spcBef>
              <a:spcAft>
                <a:spcPts val="300"/>
              </a:spcAft>
              <a:buFont typeface="Arial" panose="020B0604020202020204" pitchFamily="34" charset="0"/>
              <a:buChar char="•"/>
            </a:pPr>
            <a:r>
              <a:rPr lang="en-US" sz="1050" b="1" kern="100" dirty="0">
                <a:solidFill>
                  <a:schemeClr val="bg1"/>
                </a:solidFill>
                <a:latin typeface="Times New Roman" panose="02020603050405020304" pitchFamily="18" charset="0"/>
                <a:ea typeface="等线 Light" panose="02010600030101010101" pitchFamily="2" charset="-122"/>
              </a:rPr>
              <a:t> Steps (Inserting and Linking a Chart and Graph):</a:t>
            </a: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200" dirty="0">
                <a:solidFill>
                  <a:schemeClr val="bg1"/>
                </a:solidFill>
                <a:latin typeface="Times New Roman" panose="02020603050405020304" pitchFamily="18" charset="0"/>
                <a:cs typeface="Times New Roman" panose="02020603050405020304" pitchFamily="18" charset="0"/>
              </a:rPr>
              <a:t>Go to the </a:t>
            </a:r>
            <a:r>
              <a:rPr lang="en-US" sz="1200" b="1" dirty="0">
                <a:solidFill>
                  <a:schemeClr val="bg1"/>
                </a:solidFill>
                <a:latin typeface="Times New Roman" panose="02020603050405020304" pitchFamily="18" charset="0"/>
                <a:cs typeface="Times New Roman" panose="02020603050405020304" pitchFamily="18" charset="0"/>
              </a:rPr>
              <a:t>Insert</a:t>
            </a:r>
            <a:r>
              <a:rPr lang="en-US" sz="1200" dirty="0">
                <a:solidFill>
                  <a:schemeClr val="bg1"/>
                </a:solidFill>
                <a:latin typeface="Times New Roman" panose="02020603050405020304" pitchFamily="18" charset="0"/>
                <a:cs typeface="Times New Roman" panose="02020603050405020304" pitchFamily="18" charset="0"/>
              </a:rPr>
              <a:t> Tab and click </a:t>
            </a:r>
            <a:r>
              <a:rPr lang="en-US" sz="1200" b="1" dirty="0">
                <a:solidFill>
                  <a:schemeClr val="bg1"/>
                </a:solidFill>
                <a:latin typeface="Times New Roman" panose="02020603050405020304" pitchFamily="18" charset="0"/>
                <a:cs typeface="Times New Roman" panose="02020603050405020304" pitchFamily="18" charset="0"/>
              </a:rPr>
              <a:t>Chart</a:t>
            </a:r>
            <a:r>
              <a:rPr lang="en-US" sz="1200" dirty="0">
                <a:solidFill>
                  <a:schemeClr val="bg1"/>
                </a:solidFill>
                <a:latin typeface="Times New Roman" panose="02020603050405020304" pitchFamily="18" charset="0"/>
                <a:cs typeface="Times New Roman" panose="02020603050405020304" pitchFamily="18" charset="0"/>
              </a:rPr>
              <a:t>.</a:t>
            </a:r>
            <a:endParaRPr lang="en-US" sz="1200" kern="100" dirty="0">
              <a:solidFill>
                <a:schemeClr val="bg1"/>
              </a:solidFill>
              <a:latin typeface="Calibri" panose="020F0502020204030204" pitchFamily="34" charset="0"/>
              <a:cs typeface="Times New Roman" panose="02020603050405020304" pitchFamily="18" charset="0"/>
            </a:endParaRP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200" dirty="0">
                <a:solidFill>
                  <a:schemeClr val="bg1"/>
                </a:solidFill>
                <a:latin typeface="Times New Roman" panose="02020603050405020304" pitchFamily="18" charset="0"/>
                <a:cs typeface="Times New Roman" panose="02020603050405020304" pitchFamily="18" charset="0"/>
              </a:rPr>
              <a:t>Select the desired graph type </a:t>
            </a:r>
            <a:endParaRPr lang="en-US" sz="1200" kern="100" dirty="0">
              <a:solidFill>
                <a:schemeClr val="bg1"/>
              </a:solidFill>
              <a:latin typeface="Calibri" panose="020F0502020204030204" pitchFamily="34" charset="0"/>
              <a:cs typeface="Times New Roman" panose="02020603050405020304" pitchFamily="18" charset="0"/>
            </a:endParaRP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200" dirty="0">
                <a:solidFill>
                  <a:schemeClr val="bg1"/>
                </a:solidFill>
                <a:latin typeface="Times New Roman" panose="02020603050405020304" pitchFamily="18" charset="0"/>
                <a:cs typeface="Times New Roman" panose="02020603050405020304" pitchFamily="18" charset="0"/>
              </a:rPr>
              <a:t>Replace the sample data in the automatically opened, linked Excel sheet with the project's data; the chart updates in real-time.</a:t>
            </a:r>
            <a:endParaRPr lang="en-US" sz="1200" kern="100" dirty="0">
              <a:solidFill>
                <a:schemeClr val="bg1"/>
              </a:solidFill>
              <a:latin typeface="Calibri" panose="020F0502020204030204" pitchFamily="34" charset="0"/>
              <a:cs typeface="Times New Roman" panose="02020603050405020304" pitchFamily="18" charset="0"/>
            </a:endParaRPr>
          </a:p>
          <a:p>
            <a:pPr marL="257175" indent="-257175" algn="just">
              <a:lnSpc>
                <a:spcPct val="150000"/>
              </a:lnSpc>
              <a:spcBef>
                <a:spcPts val="375"/>
              </a:spcBef>
              <a:spcAft>
                <a:spcPts val="375"/>
              </a:spcAft>
              <a:buFont typeface="Symbol" panose="05050102010706020507" pitchFamily="18" charset="2"/>
              <a:buChar char=""/>
              <a:tabLst>
                <a:tab pos="342900" algn="l"/>
              </a:tabLst>
            </a:pPr>
            <a:endParaRPr lang="en-US" sz="1350" dirty="0">
              <a:solidFill>
                <a:schemeClr val="bg1"/>
              </a:solidFill>
              <a:latin typeface="Times New Roman" panose="02020603050405020304" pitchFamily="18" charset="0"/>
              <a:cs typeface="Times New Roman" panose="02020603050405020304" pitchFamily="18" charset="0"/>
            </a:endParaRPr>
          </a:p>
          <a:p>
            <a:pPr marL="257175" indent="-257175" algn="just">
              <a:lnSpc>
                <a:spcPct val="150000"/>
              </a:lnSpc>
              <a:spcBef>
                <a:spcPts val="375"/>
              </a:spcBef>
              <a:spcAft>
                <a:spcPts val="375"/>
              </a:spcAft>
              <a:buFont typeface="Symbol" panose="05050102010706020507" pitchFamily="18" charset="2"/>
              <a:buChar char=""/>
              <a:tabLst>
                <a:tab pos="342900" algn="l"/>
              </a:tabLst>
            </a:pPr>
            <a:endParaRPr lang="en-US" sz="1350" dirty="0">
              <a:solidFill>
                <a:schemeClr val="bg1"/>
              </a:solidFill>
              <a:latin typeface="Times New Roman" panose="02020603050405020304" pitchFamily="18" charset="0"/>
              <a:cs typeface="Times New Roman" panose="02020603050405020304" pitchFamily="18" charset="0"/>
            </a:endParaRPr>
          </a:p>
          <a:p>
            <a:pPr algn="just">
              <a:lnSpc>
                <a:spcPct val="150000"/>
              </a:lnSpc>
              <a:spcBef>
                <a:spcPts val="375"/>
              </a:spcBef>
              <a:spcAft>
                <a:spcPts val="375"/>
              </a:spcAft>
              <a:tabLst>
                <a:tab pos="342900" algn="l"/>
              </a:tabLst>
            </a:pPr>
            <a:endParaRPr lang="en-US" sz="900" kern="100" dirty="0">
              <a:solidFill>
                <a:schemeClr val="bg1"/>
              </a:solidFill>
              <a:latin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5450E78-D5DE-1C2B-E49B-AA790969A0F9}"/>
              </a:ext>
            </a:extLst>
          </p:cNvPr>
          <p:cNvPicPr>
            <a:picLocks noChangeAspect="1"/>
          </p:cNvPicPr>
          <p:nvPr/>
        </p:nvPicPr>
        <p:blipFill>
          <a:blip r:embed="rId4"/>
          <a:stretch>
            <a:fillRect/>
          </a:stretch>
        </p:blipFill>
        <p:spPr>
          <a:xfrm>
            <a:off x="5279065" y="609613"/>
            <a:ext cx="3197741" cy="801860"/>
          </a:xfrm>
          <a:prstGeom prst="rect">
            <a:avLst/>
          </a:prstGeom>
        </p:spPr>
      </p:pic>
      <p:pic>
        <p:nvPicPr>
          <p:cNvPr id="7" name="Picture 6">
            <a:extLst>
              <a:ext uri="{FF2B5EF4-FFF2-40B4-BE49-F238E27FC236}">
                <a16:creationId xmlns:a16="http://schemas.microsoft.com/office/drawing/2014/main" id="{CE1C2AE6-9CAD-2E84-1A1D-59C408F9A0CB}"/>
              </a:ext>
            </a:extLst>
          </p:cNvPr>
          <p:cNvPicPr>
            <a:picLocks noChangeAspect="1"/>
          </p:cNvPicPr>
          <p:nvPr/>
        </p:nvPicPr>
        <p:blipFill>
          <a:blip r:embed="rId5"/>
          <a:stretch>
            <a:fillRect/>
          </a:stretch>
        </p:blipFill>
        <p:spPr>
          <a:xfrm>
            <a:off x="5279065" y="1555822"/>
            <a:ext cx="3197741" cy="1493138"/>
          </a:xfrm>
          <a:prstGeom prst="rect">
            <a:avLst/>
          </a:prstGeom>
        </p:spPr>
      </p:pic>
      <p:pic>
        <p:nvPicPr>
          <p:cNvPr id="10" name="Picture 9">
            <a:extLst>
              <a:ext uri="{FF2B5EF4-FFF2-40B4-BE49-F238E27FC236}">
                <a16:creationId xmlns:a16="http://schemas.microsoft.com/office/drawing/2014/main" id="{53E8171B-2539-AC43-A58A-83D2ECAD41E0}"/>
              </a:ext>
            </a:extLst>
          </p:cNvPr>
          <p:cNvPicPr>
            <a:picLocks noChangeAspect="1"/>
          </p:cNvPicPr>
          <p:nvPr/>
        </p:nvPicPr>
        <p:blipFill>
          <a:blip r:embed="rId6"/>
          <a:stretch>
            <a:fillRect/>
          </a:stretch>
        </p:blipFill>
        <p:spPr>
          <a:xfrm>
            <a:off x="5279064" y="3141617"/>
            <a:ext cx="3197741" cy="1655135"/>
          </a:xfrm>
          <a:prstGeom prst="rect">
            <a:avLst/>
          </a:prstGeom>
        </p:spPr>
      </p:pic>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spd="slow" p14:dur="1300">
        <p14:pan dir="u"/>
        <p:sndAc>
          <p:stSnd>
            <p:snd r:embed="rId2" name="sliding-paper-on-table-7034_nCTYq1yB.wav"/>
          </p:stSnd>
        </p:sndAc>
      </p:transition>
    </mc:Choice>
    <mc:Fallback xmlns="">
      <p:transition spd="slow">
        <p:fade/>
        <p:sndAc>
          <p:stSnd>
            <p:snd r:embed="rId7" name="sliding-paper-on-table-7034_nCTYq1yB.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6"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80">
                                          <p:stCondLst>
                                            <p:cond delay="0"/>
                                          </p:stCondLst>
                                        </p:cTn>
                                        <p:tgtEl>
                                          <p:spTgt spid="4"/>
                                        </p:tgtEl>
                                      </p:cBhvr>
                                    </p:animEffect>
                                    <p:anim calcmode="lin" valueType="num">
                                      <p:cBhvr>
                                        <p:cTn id="3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2" dur="26">
                                          <p:stCondLst>
                                            <p:cond delay="650"/>
                                          </p:stCondLst>
                                        </p:cTn>
                                        <p:tgtEl>
                                          <p:spTgt spid="4"/>
                                        </p:tgtEl>
                                      </p:cBhvr>
                                      <p:to x="100000" y="60000"/>
                                    </p:animScale>
                                    <p:animScale>
                                      <p:cBhvr>
                                        <p:cTn id="43" dur="166" decel="50000">
                                          <p:stCondLst>
                                            <p:cond delay="676"/>
                                          </p:stCondLst>
                                        </p:cTn>
                                        <p:tgtEl>
                                          <p:spTgt spid="4"/>
                                        </p:tgtEl>
                                      </p:cBhvr>
                                      <p:to x="100000" y="100000"/>
                                    </p:animScale>
                                    <p:animScale>
                                      <p:cBhvr>
                                        <p:cTn id="44" dur="26">
                                          <p:stCondLst>
                                            <p:cond delay="1312"/>
                                          </p:stCondLst>
                                        </p:cTn>
                                        <p:tgtEl>
                                          <p:spTgt spid="4"/>
                                        </p:tgtEl>
                                      </p:cBhvr>
                                      <p:to x="100000" y="80000"/>
                                    </p:animScale>
                                    <p:animScale>
                                      <p:cBhvr>
                                        <p:cTn id="45" dur="166" decel="50000">
                                          <p:stCondLst>
                                            <p:cond delay="1338"/>
                                          </p:stCondLst>
                                        </p:cTn>
                                        <p:tgtEl>
                                          <p:spTgt spid="4"/>
                                        </p:tgtEl>
                                      </p:cBhvr>
                                      <p:to x="100000" y="100000"/>
                                    </p:animScale>
                                    <p:animScale>
                                      <p:cBhvr>
                                        <p:cTn id="46" dur="26">
                                          <p:stCondLst>
                                            <p:cond delay="1642"/>
                                          </p:stCondLst>
                                        </p:cTn>
                                        <p:tgtEl>
                                          <p:spTgt spid="4"/>
                                        </p:tgtEl>
                                      </p:cBhvr>
                                      <p:to x="100000" y="90000"/>
                                    </p:animScale>
                                    <p:animScale>
                                      <p:cBhvr>
                                        <p:cTn id="47" dur="166" decel="50000">
                                          <p:stCondLst>
                                            <p:cond delay="1668"/>
                                          </p:stCondLst>
                                        </p:cTn>
                                        <p:tgtEl>
                                          <p:spTgt spid="4"/>
                                        </p:tgtEl>
                                      </p:cBhvr>
                                      <p:to x="100000" y="100000"/>
                                    </p:animScale>
                                    <p:animScale>
                                      <p:cBhvr>
                                        <p:cTn id="48" dur="26">
                                          <p:stCondLst>
                                            <p:cond delay="1808"/>
                                          </p:stCondLst>
                                        </p:cTn>
                                        <p:tgtEl>
                                          <p:spTgt spid="4"/>
                                        </p:tgtEl>
                                      </p:cBhvr>
                                      <p:to x="100000" y="95000"/>
                                    </p:animScale>
                                    <p:animScale>
                                      <p:cBhvr>
                                        <p:cTn id="49" dur="166" decel="50000">
                                          <p:stCondLst>
                                            <p:cond delay="1834"/>
                                          </p:stCondLst>
                                        </p:cTn>
                                        <p:tgtEl>
                                          <p:spTgt spid="4"/>
                                        </p:tgtEl>
                                      </p:cBhvr>
                                      <p:to x="100000" y="100000"/>
                                    </p:animScale>
                                  </p:childTnLst>
                                  <p:subTnLst>
                                    <p:audio>
                                      <p:cMediaNode>
                                        <p:cTn display="0" masterRel="sameClick">
                                          <p:stCondLst>
                                            <p:cond evt="begin" delay="0">
                                              <p:tn val="34"/>
                                            </p:cond>
                                          </p:stCondLst>
                                          <p:endCondLst>
                                            <p:cond evt="onStopAudio" delay="0">
                                              <p:tgtEl>
                                                <p:sldTgt/>
                                              </p:tgtEl>
                                            </p:cond>
                                          </p:endCondLst>
                                        </p:cTn>
                                        <p:tgtEl>
                                          <p:sndTgt r:embed="rId3" name="bounce-357067.wav"/>
                                        </p:tgtEl>
                                      </p:cMediaNode>
                                    </p:audio>
                                  </p:subTnLst>
                                </p:cTn>
                              </p:par>
                            </p:childTnLst>
                          </p:cTn>
                        </p:par>
                        <p:par>
                          <p:cTn id="50" fill="hold">
                            <p:stCondLst>
                              <p:cond delay="5000"/>
                            </p:stCondLst>
                            <p:childTnLst>
                              <p:par>
                                <p:cTn id="51" presetID="26" presetClass="entr" presetSubtype="0" fill="hold"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down)">
                                      <p:cBhvr>
                                        <p:cTn id="53" dur="580">
                                          <p:stCondLst>
                                            <p:cond delay="0"/>
                                          </p:stCondLst>
                                        </p:cTn>
                                        <p:tgtEl>
                                          <p:spTgt spid="7"/>
                                        </p:tgtEl>
                                      </p:cBhvr>
                                    </p:animEffect>
                                    <p:anim calcmode="lin" valueType="num">
                                      <p:cBhvr>
                                        <p:cTn id="5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9" dur="26">
                                          <p:stCondLst>
                                            <p:cond delay="650"/>
                                          </p:stCondLst>
                                        </p:cTn>
                                        <p:tgtEl>
                                          <p:spTgt spid="7"/>
                                        </p:tgtEl>
                                      </p:cBhvr>
                                      <p:to x="100000" y="60000"/>
                                    </p:animScale>
                                    <p:animScale>
                                      <p:cBhvr>
                                        <p:cTn id="60" dur="166" decel="50000">
                                          <p:stCondLst>
                                            <p:cond delay="676"/>
                                          </p:stCondLst>
                                        </p:cTn>
                                        <p:tgtEl>
                                          <p:spTgt spid="7"/>
                                        </p:tgtEl>
                                      </p:cBhvr>
                                      <p:to x="100000" y="100000"/>
                                    </p:animScale>
                                    <p:animScale>
                                      <p:cBhvr>
                                        <p:cTn id="61" dur="26">
                                          <p:stCondLst>
                                            <p:cond delay="1312"/>
                                          </p:stCondLst>
                                        </p:cTn>
                                        <p:tgtEl>
                                          <p:spTgt spid="7"/>
                                        </p:tgtEl>
                                      </p:cBhvr>
                                      <p:to x="100000" y="80000"/>
                                    </p:animScale>
                                    <p:animScale>
                                      <p:cBhvr>
                                        <p:cTn id="62" dur="166" decel="50000">
                                          <p:stCondLst>
                                            <p:cond delay="1338"/>
                                          </p:stCondLst>
                                        </p:cTn>
                                        <p:tgtEl>
                                          <p:spTgt spid="7"/>
                                        </p:tgtEl>
                                      </p:cBhvr>
                                      <p:to x="100000" y="100000"/>
                                    </p:animScale>
                                    <p:animScale>
                                      <p:cBhvr>
                                        <p:cTn id="63" dur="26">
                                          <p:stCondLst>
                                            <p:cond delay="1642"/>
                                          </p:stCondLst>
                                        </p:cTn>
                                        <p:tgtEl>
                                          <p:spTgt spid="7"/>
                                        </p:tgtEl>
                                      </p:cBhvr>
                                      <p:to x="100000" y="90000"/>
                                    </p:animScale>
                                    <p:animScale>
                                      <p:cBhvr>
                                        <p:cTn id="64" dur="166" decel="50000">
                                          <p:stCondLst>
                                            <p:cond delay="1668"/>
                                          </p:stCondLst>
                                        </p:cTn>
                                        <p:tgtEl>
                                          <p:spTgt spid="7"/>
                                        </p:tgtEl>
                                      </p:cBhvr>
                                      <p:to x="100000" y="100000"/>
                                    </p:animScale>
                                    <p:animScale>
                                      <p:cBhvr>
                                        <p:cTn id="65" dur="26">
                                          <p:stCondLst>
                                            <p:cond delay="1808"/>
                                          </p:stCondLst>
                                        </p:cTn>
                                        <p:tgtEl>
                                          <p:spTgt spid="7"/>
                                        </p:tgtEl>
                                      </p:cBhvr>
                                      <p:to x="100000" y="95000"/>
                                    </p:animScale>
                                    <p:animScale>
                                      <p:cBhvr>
                                        <p:cTn id="66" dur="166" decel="50000">
                                          <p:stCondLst>
                                            <p:cond delay="1834"/>
                                          </p:stCondLst>
                                        </p:cTn>
                                        <p:tgtEl>
                                          <p:spTgt spid="7"/>
                                        </p:tgtEl>
                                      </p:cBhvr>
                                      <p:to x="100000" y="100000"/>
                                    </p:animScale>
                                  </p:childTnLst>
                                  <p:subTnLst>
                                    <p:audio>
                                      <p:cMediaNode>
                                        <p:cTn display="0" masterRel="sameClick">
                                          <p:stCondLst>
                                            <p:cond evt="begin" delay="0">
                                              <p:tn val="51"/>
                                            </p:cond>
                                          </p:stCondLst>
                                          <p:endCondLst>
                                            <p:cond evt="onStopAudio" delay="0">
                                              <p:tgtEl>
                                                <p:sldTgt/>
                                              </p:tgtEl>
                                            </p:cond>
                                          </p:endCondLst>
                                        </p:cTn>
                                        <p:tgtEl>
                                          <p:sndTgt r:embed="rId3" name="bounce-357067.wav"/>
                                        </p:tgtEl>
                                      </p:cMediaNode>
                                    </p:audio>
                                  </p:subTnLst>
                                </p:cTn>
                              </p:par>
                            </p:childTnLst>
                          </p:cTn>
                        </p:par>
                        <p:par>
                          <p:cTn id="67" fill="hold">
                            <p:stCondLst>
                              <p:cond delay="7000"/>
                            </p:stCondLst>
                            <p:childTnLst>
                              <p:par>
                                <p:cTn id="68" presetID="26"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80">
                                          <p:stCondLst>
                                            <p:cond delay="0"/>
                                          </p:stCondLst>
                                        </p:cTn>
                                        <p:tgtEl>
                                          <p:spTgt spid="10"/>
                                        </p:tgtEl>
                                      </p:cBhvr>
                                    </p:animEffect>
                                    <p:anim calcmode="lin" valueType="num">
                                      <p:cBhvr>
                                        <p:cTn id="7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6" dur="26">
                                          <p:stCondLst>
                                            <p:cond delay="650"/>
                                          </p:stCondLst>
                                        </p:cTn>
                                        <p:tgtEl>
                                          <p:spTgt spid="10"/>
                                        </p:tgtEl>
                                      </p:cBhvr>
                                      <p:to x="100000" y="60000"/>
                                    </p:animScale>
                                    <p:animScale>
                                      <p:cBhvr>
                                        <p:cTn id="77" dur="166" decel="50000">
                                          <p:stCondLst>
                                            <p:cond delay="676"/>
                                          </p:stCondLst>
                                        </p:cTn>
                                        <p:tgtEl>
                                          <p:spTgt spid="10"/>
                                        </p:tgtEl>
                                      </p:cBhvr>
                                      <p:to x="100000" y="100000"/>
                                    </p:animScale>
                                    <p:animScale>
                                      <p:cBhvr>
                                        <p:cTn id="78" dur="26">
                                          <p:stCondLst>
                                            <p:cond delay="1312"/>
                                          </p:stCondLst>
                                        </p:cTn>
                                        <p:tgtEl>
                                          <p:spTgt spid="10"/>
                                        </p:tgtEl>
                                      </p:cBhvr>
                                      <p:to x="100000" y="80000"/>
                                    </p:animScale>
                                    <p:animScale>
                                      <p:cBhvr>
                                        <p:cTn id="79" dur="166" decel="50000">
                                          <p:stCondLst>
                                            <p:cond delay="1338"/>
                                          </p:stCondLst>
                                        </p:cTn>
                                        <p:tgtEl>
                                          <p:spTgt spid="10"/>
                                        </p:tgtEl>
                                      </p:cBhvr>
                                      <p:to x="100000" y="100000"/>
                                    </p:animScale>
                                    <p:animScale>
                                      <p:cBhvr>
                                        <p:cTn id="80" dur="26">
                                          <p:stCondLst>
                                            <p:cond delay="1642"/>
                                          </p:stCondLst>
                                        </p:cTn>
                                        <p:tgtEl>
                                          <p:spTgt spid="10"/>
                                        </p:tgtEl>
                                      </p:cBhvr>
                                      <p:to x="100000" y="90000"/>
                                    </p:animScale>
                                    <p:animScale>
                                      <p:cBhvr>
                                        <p:cTn id="81" dur="166" decel="50000">
                                          <p:stCondLst>
                                            <p:cond delay="1668"/>
                                          </p:stCondLst>
                                        </p:cTn>
                                        <p:tgtEl>
                                          <p:spTgt spid="10"/>
                                        </p:tgtEl>
                                      </p:cBhvr>
                                      <p:to x="100000" y="100000"/>
                                    </p:animScale>
                                    <p:animScale>
                                      <p:cBhvr>
                                        <p:cTn id="82" dur="26">
                                          <p:stCondLst>
                                            <p:cond delay="1808"/>
                                          </p:stCondLst>
                                        </p:cTn>
                                        <p:tgtEl>
                                          <p:spTgt spid="10"/>
                                        </p:tgtEl>
                                      </p:cBhvr>
                                      <p:to x="100000" y="95000"/>
                                    </p:animScale>
                                    <p:animScale>
                                      <p:cBhvr>
                                        <p:cTn id="83" dur="166" decel="50000">
                                          <p:stCondLst>
                                            <p:cond delay="1834"/>
                                          </p:stCondLst>
                                        </p:cTn>
                                        <p:tgtEl>
                                          <p:spTgt spid="10"/>
                                        </p:tgtEl>
                                      </p:cBhvr>
                                      <p:to x="100000" y="100000"/>
                                    </p:animScale>
                                  </p:childTnLst>
                                  <p:subTnLst>
                                    <p:audio>
                                      <p:cMediaNode>
                                        <p:cTn display="0" masterRel="sameClick">
                                          <p:stCondLst>
                                            <p:cond evt="begin" delay="0">
                                              <p:tn val="68"/>
                                            </p:cond>
                                          </p:stCondLst>
                                          <p:endCondLst>
                                            <p:cond evt="onStopAudio" delay="0">
                                              <p:tgtEl>
                                                <p:sldTgt/>
                                              </p:tgtEl>
                                            </p:cond>
                                          </p:endCondLst>
                                        </p:cTn>
                                        <p:tgtEl>
                                          <p:sndTgt r:embed="rId3" name="bounce-357067.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7990" y="170700"/>
            <a:ext cx="5439980" cy="806887"/>
          </a:xfrm>
        </p:spPr>
        <p:txBody>
          <a:bodyPr>
            <a:normAutofit/>
          </a:bodyPr>
          <a:lstStyle/>
          <a:p>
            <a:r>
              <a:rPr lang="en-US" sz="2700" dirty="0">
                <a:solidFill>
                  <a:schemeClr val="bg1"/>
                </a:solidFill>
                <a:latin typeface="Times New Roman" panose="02020603050405020304" pitchFamily="18" charset="0"/>
                <a:cs typeface="Times New Roman" panose="02020603050405020304" pitchFamily="18" charset="0"/>
              </a:rPr>
              <a:t>Visuals Data</a:t>
            </a:r>
          </a:p>
        </p:txBody>
      </p:sp>
      <p:sp>
        <p:nvSpPr>
          <p:cNvPr id="38" name="Content Placeholder 17"/>
          <p:cNvSpPr txBox="1">
            <a:spLocks/>
          </p:cNvSpPr>
          <p:nvPr/>
        </p:nvSpPr>
        <p:spPr>
          <a:xfrm>
            <a:off x="557721" y="925741"/>
            <a:ext cx="3832621" cy="927356"/>
          </a:xfrm>
          <a:prstGeom prst="rect">
            <a:avLst/>
          </a:prstGeom>
        </p:spPr>
        <p:txBody>
          <a:bodyPr vert="horz" lIns="68580" tIns="34290" rIns="68580" bIns="3429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500"/>
              </a:spcAft>
              <a:buNone/>
            </a:pPr>
            <a:endParaRPr lang="en-US" sz="900" dirty="0">
              <a:latin typeface="Segoe UI" panose="020B0502040204020203" pitchFamily="34" charset="0"/>
              <a:cs typeface="Segoe UI" panose="020B0502040204020203" pitchFamily="34" charset="0"/>
            </a:endParaRPr>
          </a:p>
        </p:txBody>
      </p:sp>
      <p:sp>
        <p:nvSpPr>
          <p:cNvPr id="29" name="Content Placeholder 17"/>
          <p:cNvSpPr txBox="1">
            <a:spLocks/>
          </p:cNvSpPr>
          <p:nvPr/>
        </p:nvSpPr>
        <p:spPr>
          <a:xfrm>
            <a:off x="799530" y="2009021"/>
            <a:ext cx="2341253" cy="350735"/>
          </a:xfrm>
          <a:prstGeom prst="rect">
            <a:avLst/>
          </a:prstGeom>
        </p:spPr>
        <p:txBody>
          <a:bodyPr vert="horz" lIns="68580" tIns="34290" rIns="68580" bIns="3429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384572">
              <a:lnSpc>
                <a:spcPct val="100000"/>
              </a:lnSpc>
              <a:spcBef>
                <a:spcPts val="0"/>
              </a:spcBef>
              <a:spcAft>
                <a:spcPts val="1500"/>
              </a:spcAft>
              <a:buNone/>
            </a:pPr>
            <a:endParaRPr lang="en-US" sz="9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65F6E9E-1327-7710-1116-8A15E5E9D148}"/>
              </a:ext>
            </a:extLst>
          </p:cNvPr>
          <p:cNvSpPr txBox="1"/>
          <p:nvPr/>
        </p:nvSpPr>
        <p:spPr>
          <a:xfrm>
            <a:off x="358653" y="1130457"/>
            <a:ext cx="4883729" cy="3414653"/>
          </a:xfrm>
          <a:prstGeom prst="rect">
            <a:avLst/>
          </a:prstGeom>
          <a:noFill/>
        </p:spPr>
        <p:txBody>
          <a:bodyPr wrap="square" rtlCol="0">
            <a:spAutoFit/>
          </a:bodyPr>
          <a:lstStyle/>
          <a:p>
            <a:pPr algn="just">
              <a:lnSpc>
                <a:spcPct val="115000"/>
              </a:lnSpc>
              <a:spcBef>
                <a:spcPts val="600"/>
              </a:spcBef>
              <a:spcAft>
                <a:spcPts val="300"/>
              </a:spcAft>
            </a:pPr>
            <a:r>
              <a:rPr lang="en-US" sz="1800" b="1" kern="100" dirty="0">
                <a:solidFill>
                  <a:schemeClr val="bg1"/>
                </a:solidFill>
                <a:latin typeface="Times New Roman" panose="02020603050405020304" pitchFamily="18" charset="0"/>
                <a:ea typeface="等线 Light" panose="02010600030101010101" pitchFamily="2" charset="-122"/>
              </a:rPr>
              <a:t>Themes, SmartArt, and Movement</a:t>
            </a:r>
          </a:p>
          <a:p>
            <a:pPr algn="just">
              <a:lnSpc>
                <a:spcPct val="115000"/>
              </a:lnSpc>
              <a:spcAft>
                <a:spcPts val="600"/>
              </a:spcAft>
            </a:pPr>
            <a:r>
              <a:rPr lang="en-US" sz="1350" dirty="0">
                <a:solidFill>
                  <a:schemeClr val="bg1"/>
                </a:solidFill>
                <a:latin typeface="Times New Roman" panose="02020603050405020304" pitchFamily="18" charset="0"/>
                <a:cs typeface="Times New Roman" panose="02020603050405020304" pitchFamily="18" charset="0"/>
              </a:rPr>
              <a:t>Visual appeal and logical structure are enhanced through specialized design tools. </a:t>
            </a:r>
            <a:r>
              <a:rPr lang="en-US" sz="1350" b="1" dirty="0">
                <a:solidFill>
                  <a:schemeClr val="bg1"/>
                </a:solidFill>
                <a:latin typeface="Times New Roman" panose="02020603050405020304" pitchFamily="18" charset="0"/>
                <a:cs typeface="Times New Roman" panose="02020603050405020304" pitchFamily="18" charset="0"/>
              </a:rPr>
              <a:t>Themes</a:t>
            </a:r>
            <a:r>
              <a:rPr lang="en-US" sz="1350" dirty="0">
                <a:solidFill>
                  <a:schemeClr val="bg1"/>
                </a:solidFill>
                <a:latin typeface="Times New Roman" panose="02020603050405020304" pitchFamily="18" charset="0"/>
                <a:cs typeface="Times New Roman" panose="02020603050405020304" pitchFamily="18" charset="0"/>
              </a:rPr>
              <a:t> (in the </a:t>
            </a:r>
            <a:r>
              <a:rPr lang="en-US" sz="1350" b="1" dirty="0">
                <a:solidFill>
                  <a:schemeClr val="bg1"/>
                </a:solidFill>
                <a:latin typeface="Times New Roman" panose="02020603050405020304" pitchFamily="18" charset="0"/>
                <a:cs typeface="Times New Roman" panose="02020603050405020304" pitchFamily="18" charset="0"/>
              </a:rPr>
              <a:t>Design</a:t>
            </a:r>
            <a:r>
              <a:rPr lang="en-US" sz="1350" dirty="0">
                <a:solidFill>
                  <a:schemeClr val="bg1"/>
                </a:solidFill>
                <a:latin typeface="Times New Roman" panose="02020603050405020304" pitchFamily="18" charset="0"/>
                <a:cs typeface="Times New Roman" panose="02020603050405020304" pitchFamily="18" charset="0"/>
              </a:rPr>
              <a:t> Tab) provide instant, pre-packaged aesthetic upgrades. </a:t>
            </a:r>
            <a:r>
              <a:rPr lang="en-US" sz="1350" b="1" dirty="0">
                <a:solidFill>
                  <a:schemeClr val="bg1"/>
                </a:solidFill>
                <a:latin typeface="Times New Roman" panose="02020603050405020304" pitchFamily="18" charset="0"/>
                <a:cs typeface="Times New Roman" panose="02020603050405020304" pitchFamily="18" charset="0"/>
              </a:rPr>
              <a:t>SmartArt Graphics</a:t>
            </a:r>
            <a:r>
              <a:rPr lang="en-US" sz="1350" dirty="0">
                <a:solidFill>
                  <a:schemeClr val="bg1"/>
                </a:solidFill>
                <a:latin typeface="Times New Roman" panose="02020603050405020304" pitchFamily="18" charset="0"/>
                <a:cs typeface="Times New Roman" panose="02020603050405020304" pitchFamily="18" charset="0"/>
              </a:rPr>
              <a:t> allow users to convert simple text into professional, schematic diagrams</a:t>
            </a:r>
          </a:p>
          <a:p>
            <a:pPr algn="just">
              <a:lnSpc>
                <a:spcPct val="115000"/>
              </a:lnSpc>
              <a:spcBef>
                <a:spcPts val="600"/>
              </a:spcBef>
              <a:spcAft>
                <a:spcPts val="300"/>
              </a:spcAft>
            </a:pPr>
            <a:r>
              <a:rPr lang="en-US" sz="1200" b="1" kern="100" dirty="0">
                <a:solidFill>
                  <a:schemeClr val="bg1"/>
                </a:solidFill>
                <a:latin typeface="Times New Roman" panose="02020603050405020304" pitchFamily="18" charset="0"/>
                <a:ea typeface="等线 Light" panose="02010600030101010101" pitchFamily="2" charset="-122"/>
              </a:rPr>
              <a:t> </a:t>
            </a:r>
            <a:r>
              <a:rPr lang="en-US" sz="1800" b="1" kern="100" dirty="0">
                <a:solidFill>
                  <a:schemeClr val="bg1"/>
                </a:solidFill>
                <a:latin typeface="Times New Roman" panose="02020603050405020304" pitchFamily="18" charset="0"/>
                <a:ea typeface="等线 Light" panose="02010600030101010101" pitchFamily="2" charset="-122"/>
              </a:rPr>
              <a:t>Steps (Converting Text to SmartArt):</a:t>
            </a: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050" dirty="0">
                <a:solidFill>
                  <a:schemeClr val="bg1"/>
                </a:solidFill>
                <a:latin typeface="Times New Roman" panose="02020603050405020304" pitchFamily="18" charset="0"/>
                <a:cs typeface="Times New Roman" panose="02020603050405020304" pitchFamily="18" charset="0"/>
              </a:rPr>
              <a:t>Select the text box containing the bulleted list.</a:t>
            </a:r>
            <a:endParaRPr lang="en-US" sz="1050" kern="100" dirty="0">
              <a:solidFill>
                <a:schemeClr val="bg1"/>
              </a:solidFill>
              <a:latin typeface="Calibri" panose="020F0502020204030204" pitchFamily="34" charset="0"/>
              <a:cs typeface="Times New Roman" panose="02020603050405020304" pitchFamily="18" charset="0"/>
            </a:endParaRP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050" dirty="0">
                <a:solidFill>
                  <a:schemeClr val="bg1"/>
                </a:solidFill>
                <a:latin typeface="Times New Roman" panose="02020603050405020304" pitchFamily="18" charset="0"/>
                <a:cs typeface="Times New Roman" panose="02020603050405020304" pitchFamily="18" charset="0"/>
              </a:rPr>
              <a:t>On the </a:t>
            </a:r>
            <a:r>
              <a:rPr lang="en-US" sz="1050" b="1" dirty="0">
                <a:solidFill>
                  <a:schemeClr val="bg1"/>
                </a:solidFill>
                <a:latin typeface="Times New Roman" panose="02020603050405020304" pitchFamily="18" charset="0"/>
                <a:cs typeface="Times New Roman" panose="02020603050405020304" pitchFamily="18" charset="0"/>
              </a:rPr>
              <a:t>Home</a:t>
            </a:r>
            <a:r>
              <a:rPr lang="en-US" sz="1050" dirty="0">
                <a:solidFill>
                  <a:schemeClr val="bg1"/>
                </a:solidFill>
                <a:latin typeface="Times New Roman" panose="02020603050405020304" pitchFamily="18" charset="0"/>
                <a:cs typeface="Times New Roman" panose="02020603050405020304" pitchFamily="18" charset="0"/>
              </a:rPr>
              <a:t> Tab, click the </a:t>
            </a:r>
            <a:r>
              <a:rPr lang="en-US" sz="1050" b="1" dirty="0">
                <a:solidFill>
                  <a:schemeClr val="bg1"/>
                </a:solidFill>
                <a:latin typeface="Times New Roman" panose="02020603050405020304" pitchFamily="18" charset="0"/>
                <a:cs typeface="Times New Roman" panose="02020603050405020304" pitchFamily="18" charset="0"/>
              </a:rPr>
              <a:t>Convert to SmartArt Graphic</a:t>
            </a:r>
            <a:r>
              <a:rPr lang="en-US" sz="1050" dirty="0">
                <a:solidFill>
                  <a:schemeClr val="bg1"/>
                </a:solidFill>
                <a:latin typeface="Times New Roman" panose="02020603050405020304" pitchFamily="18" charset="0"/>
                <a:cs typeface="Times New Roman" panose="02020603050405020304" pitchFamily="18" charset="0"/>
              </a:rPr>
              <a:t> button.</a:t>
            </a:r>
            <a:endParaRPr lang="en-US" sz="1050" kern="100" dirty="0">
              <a:solidFill>
                <a:schemeClr val="bg1"/>
              </a:solidFill>
              <a:latin typeface="Calibri" panose="020F0502020204030204" pitchFamily="34" charset="0"/>
              <a:cs typeface="Times New Roman" panose="02020603050405020304" pitchFamily="18" charset="0"/>
            </a:endParaRPr>
          </a:p>
          <a:p>
            <a:pPr marL="557213" lvl="1" indent="-214313" algn="just">
              <a:lnSpc>
                <a:spcPct val="150000"/>
              </a:lnSpc>
              <a:spcBef>
                <a:spcPts val="375"/>
              </a:spcBef>
              <a:spcAft>
                <a:spcPts val="375"/>
              </a:spcAft>
              <a:buFont typeface="Times New Roman" panose="02020603050405020304" pitchFamily="18" charset="0"/>
              <a:buAutoNum type="arabicPeriod"/>
              <a:tabLst>
                <a:tab pos="685800" algn="l"/>
              </a:tabLst>
            </a:pPr>
            <a:r>
              <a:rPr lang="en-US" sz="1050" dirty="0">
                <a:solidFill>
                  <a:schemeClr val="bg1"/>
                </a:solidFill>
                <a:latin typeface="Times New Roman" panose="02020603050405020304" pitchFamily="18" charset="0"/>
                <a:cs typeface="Times New Roman" panose="02020603050405020304" pitchFamily="18" charset="0"/>
              </a:rPr>
              <a:t>Choose the visual layout that best represents the relationship </a:t>
            </a:r>
            <a:endParaRPr lang="en-US" sz="1050" kern="100" dirty="0">
              <a:solidFill>
                <a:schemeClr val="bg1"/>
              </a:solidFill>
              <a:latin typeface="Calibri" panose="020F0502020204030204" pitchFamily="34" charset="0"/>
              <a:cs typeface="Times New Roman" panose="02020603050405020304" pitchFamily="18" charset="0"/>
            </a:endParaRPr>
          </a:p>
          <a:p>
            <a:pPr>
              <a:lnSpc>
                <a:spcPct val="115000"/>
              </a:lnSpc>
              <a:spcAft>
                <a:spcPts val="600"/>
              </a:spcAft>
            </a:pPr>
            <a:endParaRPr lang="en-US" sz="1350" kern="100" dirty="0">
              <a:solidFill>
                <a:schemeClr val="bg1"/>
              </a:solidFill>
              <a:latin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D0271BB0-D5EE-3B9A-38C9-1FC09F726A6B}"/>
              </a:ext>
            </a:extLst>
          </p:cNvPr>
          <p:cNvPicPr>
            <a:picLocks noChangeAspect="1"/>
          </p:cNvPicPr>
          <p:nvPr/>
        </p:nvPicPr>
        <p:blipFill>
          <a:blip r:embed="rId3"/>
          <a:stretch>
            <a:fillRect/>
          </a:stretch>
        </p:blipFill>
        <p:spPr>
          <a:xfrm>
            <a:off x="6094422" y="170700"/>
            <a:ext cx="1771740" cy="528303"/>
          </a:xfrm>
          <a:prstGeom prst="rect">
            <a:avLst/>
          </a:prstGeom>
        </p:spPr>
      </p:pic>
      <p:pic>
        <p:nvPicPr>
          <p:cNvPr id="12" name="Picture 11">
            <a:extLst>
              <a:ext uri="{FF2B5EF4-FFF2-40B4-BE49-F238E27FC236}">
                <a16:creationId xmlns:a16="http://schemas.microsoft.com/office/drawing/2014/main" id="{EF66D5DE-7624-6DC0-93B3-E15DA13B4986}"/>
              </a:ext>
            </a:extLst>
          </p:cNvPr>
          <p:cNvPicPr>
            <a:picLocks noChangeAspect="1"/>
          </p:cNvPicPr>
          <p:nvPr/>
        </p:nvPicPr>
        <p:blipFill>
          <a:blip r:embed="rId4"/>
          <a:stretch>
            <a:fillRect/>
          </a:stretch>
        </p:blipFill>
        <p:spPr>
          <a:xfrm>
            <a:off x="6094422" y="1130457"/>
            <a:ext cx="1771740" cy="878564"/>
          </a:xfrm>
          <a:prstGeom prst="rect">
            <a:avLst/>
          </a:prstGeom>
        </p:spPr>
      </p:pic>
      <p:pic>
        <p:nvPicPr>
          <p:cNvPr id="14" name="Picture 13">
            <a:extLst>
              <a:ext uri="{FF2B5EF4-FFF2-40B4-BE49-F238E27FC236}">
                <a16:creationId xmlns:a16="http://schemas.microsoft.com/office/drawing/2014/main" id="{7AF5CED1-BFDC-85D6-E02A-9CB6FD6FEB5C}"/>
              </a:ext>
            </a:extLst>
          </p:cNvPr>
          <p:cNvPicPr>
            <a:picLocks noChangeAspect="1"/>
          </p:cNvPicPr>
          <p:nvPr/>
        </p:nvPicPr>
        <p:blipFill>
          <a:blip r:embed="rId5"/>
          <a:stretch>
            <a:fillRect/>
          </a:stretch>
        </p:blipFill>
        <p:spPr>
          <a:xfrm>
            <a:off x="6094422" y="3197630"/>
            <a:ext cx="1771741" cy="1686012"/>
          </a:xfrm>
          <a:prstGeom prst="rect">
            <a:avLst/>
          </a:prstGeom>
        </p:spPr>
      </p:pic>
      <p:pic>
        <p:nvPicPr>
          <p:cNvPr id="16" name="Picture 15">
            <a:extLst>
              <a:ext uri="{FF2B5EF4-FFF2-40B4-BE49-F238E27FC236}">
                <a16:creationId xmlns:a16="http://schemas.microsoft.com/office/drawing/2014/main" id="{6A62CC25-B978-4698-0BBA-266A5E637354}"/>
              </a:ext>
            </a:extLst>
          </p:cNvPr>
          <p:cNvPicPr>
            <a:picLocks noChangeAspect="1"/>
          </p:cNvPicPr>
          <p:nvPr/>
        </p:nvPicPr>
        <p:blipFill>
          <a:blip r:embed="rId6"/>
          <a:stretch>
            <a:fillRect/>
          </a:stretch>
        </p:blipFill>
        <p:spPr>
          <a:xfrm>
            <a:off x="6094422" y="2079423"/>
            <a:ext cx="1771740" cy="1047804"/>
          </a:xfrm>
          <a:prstGeom prst="rect">
            <a:avLst/>
          </a:prstGeom>
        </p:spPr>
      </p:pic>
    </p:spTree>
    <p:extLst>
      <p:ext uri="{BB962C8B-B14F-4D97-AF65-F5344CB8AC3E}">
        <p14:creationId xmlns:p14="http://schemas.microsoft.com/office/powerpoint/2010/main" val="727668169"/>
      </p:ext>
    </p:extLst>
  </p:cSld>
  <p:clrMapOvr>
    <a:masterClrMapping/>
  </p:clrMapOvr>
  <p:transition spd="slow">
    <p:wipe/>
    <p:sndAc>
      <p:stSnd>
        <p:snd r:embed="rId2" name="sliding-paper-on-table-7034_nCTYq1yB.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1000"/>
                                        <p:tgtEl>
                                          <p:spTgt spid="8">
                                            <p:txEl>
                                              <p:pRg st="0" end="0"/>
                                            </p:txEl>
                                          </p:spTgt>
                                        </p:tgtEl>
                                      </p:cBhvr>
                                    </p:animEffect>
                                    <p:anim calcmode="lin" valueType="num">
                                      <p:cBhvr>
                                        <p:cTn id="1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1000"/>
                                        <p:tgtEl>
                                          <p:spTgt spid="8">
                                            <p:txEl>
                                              <p:pRg st="1" end="1"/>
                                            </p:txEl>
                                          </p:spTgt>
                                        </p:tgtEl>
                                      </p:cBhvr>
                                    </p:animEffect>
                                    <p:anim calcmode="lin" valueType="num">
                                      <p:cBhvr>
                                        <p:cTn id="1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fade">
                                      <p:cBhvr>
                                        <p:cTn id="31" dur="1000"/>
                                        <p:tgtEl>
                                          <p:spTgt spid="8">
                                            <p:txEl>
                                              <p:pRg st="4" end="4"/>
                                            </p:txEl>
                                          </p:spTgt>
                                        </p:tgtEl>
                                      </p:cBhvr>
                                    </p:animEffect>
                                    <p:anim calcmode="lin" valueType="num">
                                      <p:cBhvr>
                                        <p:cTn id="3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fade">
                                      <p:cBhvr>
                                        <p:cTn id="36" dur="1000"/>
                                        <p:tgtEl>
                                          <p:spTgt spid="8">
                                            <p:txEl>
                                              <p:pRg st="5" end="5"/>
                                            </p:txEl>
                                          </p:spTgt>
                                        </p:tgtEl>
                                      </p:cBhvr>
                                    </p:animEffect>
                                    <p:anim calcmode="lin" valueType="num">
                                      <p:cBhvr>
                                        <p:cTn id="37"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par>
                          <p:cTn id="43" fill="hold">
                            <p:stCondLst>
                              <p:cond delay="1500"/>
                            </p:stCondLst>
                            <p:childTnLst>
                              <p:par>
                                <p:cTn id="44" presetID="22" presetClass="entr" presetSubtype="4"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par>
                          <p:cTn id="47" fill="hold">
                            <p:stCondLst>
                              <p:cond delay="2000"/>
                            </p:stCondLst>
                            <p:childTnLst>
                              <p:par>
                                <p:cTn id="48" presetID="22" presetClass="entr" presetSubtype="4"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par>
                          <p:cTn id="51" fill="hold">
                            <p:stCondLst>
                              <p:cond delay="2500"/>
                            </p:stCondLst>
                            <p:childTnLst>
                              <p:par>
                                <p:cTn id="52" presetID="22" presetClass="entr" presetSubtype="4"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down)">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58209" y="272246"/>
            <a:ext cx="4976037" cy="1258842"/>
          </a:xfrm>
        </p:spPr>
        <p:txBody>
          <a:bodyPr>
            <a:normAutofit/>
          </a:bodyPr>
          <a:lstStyle/>
          <a:p>
            <a:r>
              <a:rPr lang="en-US" sz="2700" dirty="0">
                <a:solidFill>
                  <a:schemeClr val="bg1"/>
                </a:solidFill>
                <a:latin typeface="Times New Roman" panose="02020603050405020304" pitchFamily="18" charset="0"/>
                <a:cs typeface="Times New Roman" panose="02020603050405020304" pitchFamily="18" charset="0"/>
              </a:rPr>
              <a:t>Animation effect:</a:t>
            </a:r>
          </a:p>
        </p:txBody>
      </p:sp>
      <p:grpSp>
        <p:nvGrpSpPr>
          <p:cNvPr id="39" name="Group 38" descr="Small circle with number 3 inside  indicating step 3"/>
          <p:cNvGrpSpPr/>
          <p:nvPr/>
        </p:nvGrpSpPr>
        <p:grpSpPr bwMode="blackWhite">
          <a:xfrm>
            <a:off x="5948191" y="3925036"/>
            <a:ext cx="418634" cy="307379"/>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40" descr="Number 3"/>
            <p:cNvSpPr txBox="1"/>
            <p:nvPr/>
          </p:nvSpPr>
          <p:spPr bwMode="blackWhite">
            <a:xfrm>
              <a:off x="6953426" y="727565"/>
              <a:ext cx="558179" cy="338554"/>
            </a:xfrm>
            <a:prstGeom prst="rect">
              <a:avLst/>
            </a:prstGeom>
            <a:noFill/>
          </p:spPr>
          <p:txBody>
            <a:bodyPr wrap="square" rtlCol="0">
              <a:spAutoFit/>
            </a:bodyPr>
            <a:lstStyle/>
            <a:p>
              <a:pPr algn="ctr"/>
              <a:endParaRPr lang="en-US" sz="1050" dirty="0">
                <a:solidFill>
                  <a:schemeClr val="bg1"/>
                </a:solidFill>
                <a:latin typeface="Segoe UI Semibold" panose="020B0702040204020203" pitchFamily="34" charset="0"/>
                <a:cs typeface="Segoe UI Semibold" panose="020B0702040204020203" pitchFamily="34" charset="0"/>
              </a:endParaRPr>
            </a:p>
          </p:txBody>
        </p:sp>
      </p:grpSp>
      <p:sp>
        <p:nvSpPr>
          <p:cNvPr id="2" name="TextBox 1">
            <a:extLst>
              <a:ext uri="{FF2B5EF4-FFF2-40B4-BE49-F238E27FC236}">
                <a16:creationId xmlns:a16="http://schemas.microsoft.com/office/drawing/2014/main" id="{42615753-04D1-C3CC-259E-C917C92690A0}"/>
              </a:ext>
            </a:extLst>
          </p:cNvPr>
          <p:cNvSpPr txBox="1"/>
          <p:nvPr/>
        </p:nvSpPr>
        <p:spPr>
          <a:xfrm>
            <a:off x="470490" y="1594240"/>
            <a:ext cx="5063756" cy="2343014"/>
          </a:xfrm>
          <a:prstGeom prst="rect">
            <a:avLst/>
          </a:prstGeom>
          <a:noFill/>
        </p:spPr>
        <p:txBody>
          <a:bodyPr wrap="square" rtlCol="0">
            <a:spAutoFit/>
          </a:bodyPr>
          <a:lstStyle/>
          <a:p>
            <a:pPr algn="just">
              <a:lnSpc>
                <a:spcPct val="150000"/>
              </a:lnSpc>
              <a:spcBef>
                <a:spcPts val="375"/>
              </a:spcBef>
              <a:spcAft>
                <a:spcPts val="375"/>
              </a:spcAft>
            </a:pPr>
            <a:r>
              <a:rPr lang="en-US" sz="1350" dirty="0">
                <a:solidFill>
                  <a:schemeClr val="bg1"/>
                </a:solidFill>
                <a:latin typeface="Times New Roman" panose="02020603050405020304" pitchFamily="18" charset="0"/>
                <a:cs typeface="Times New Roman" panose="02020603050405020304" pitchFamily="18" charset="0"/>
              </a:rPr>
              <a:t>These tools control the timing and movement of content, guiding the audience's focus:</a:t>
            </a:r>
            <a:endParaRPr lang="en-US" sz="1350" kern="100" dirty="0">
              <a:solidFill>
                <a:schemeClr val="bg1"/>
              </a:solidFill>
              <a:latin typeface="Calibri" panose="020F0502020204030204" pitchFamily="34" charset="0"/>
              <a:cs typeface="Times New Roman" panose="02020603050405020304" pitchFamily="18" charset="0"/>
            </a:endParaRPr>
          </a:p>
          <a:p>
            <a:pPr marL="257175" indent="-257175" algn="just">
              <a:lnSpc>
                <a:spcPct val="150000"/>
              </a:lnSpc>
              <a:spcBef>
                <a:spcPts val="375"/>
              </a:spcBef>
              <a:spcAft>
                <a:spcPts val="375"/>
              </a:spcAft>
              <a:buFont typeface="Symbol" panose="05050102010706020507" pitchFamily="18" charset="2"/>
              <a:buChar char=""/>
              <a:tabLst>
                <a:tab pos="342900" algn="l"/>
              </a:tabLst>
            </a:pPr>
            <a:r>
              <a:rPr lang="en-US" sz="1350" b="1" dirty="0">
                <a:solidFill>
                  <a:schemeClr val="bg1"/>
                </a:solidFill>
                <a:latin typeface="Times New Roman" panose="02020603050405020304" pitchFamily="18" charset="0"/>
                <a:cs typeface="Times New Roman" panose="02020603050405020304" pitchFamily="18" charset="0"/>
              </a:rPr>
              <a:t>Animations:</a:t>
            </a:r>
            <a:r>
              <a:rPr lang="en-US" sz="1350" dirty="0">
                <a:solidFill>
                  <a:schemeClr val="bg1"/>
                </a:solidFill>
                <a:latin typeface="Times New Roman" panose="02020603050405020304" pitchFamily="18" charset="0"/>
                <a:cs typeface="Times New Roman" panose="02020603050405020304" pitchFamily="18" charset="0"/>
              </a:rPr>
              <a:t> Applied to individual objects (text boxes, images, charts), animations control their entrance, emphasis, or exit. Careful use of animations can highlight key data points or reveal bullet points sequentially (</a:t>
            </a:r>
            <a:r>
              <a:rPr lang="en-US" sz="1350" b="1" dirty="0">
                <a:solidFill>
                  <a:schemeClr val="bg1"/>
                </a:solidFill>
                <a:latin typeface="Times New Roman" panose="02020603050405020304" pitchFamily="18" charset="0"/>
                <a:cs typeface="Times New Roman" panose="02020603050405020304" pitchFamily="18" charset="0"/>
              </a:rPr>
              <a:t>"building"</a:t>
            </a:r>
            <a:r>
              <a:rPr lang="en-US" sz="1350" dirty="0">
                <a:solidFill>
                  <a:schemeClr val="bg1"/>
                </a:solidFill>
                <a:latin typeface="Times New Roman" panose="02020603050405020304" pitchFamily="18" charset="0"/>
                <a:cs typeface="Times New Roman" panose="02020603050405020304" pitchFamily="18" charset="0"/>
              </a:rPr>
              <a:t> content), preventing information overload.</a:t>
            </a:r>
            <a:endParaRPr lang="en-US" sz="900" kern="100" dirty="0">
              <a:solidFill>
                <a:schemeClr val="bg1"/>
              </a:solidFill>
              <a:latin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633E80A-3963-5215-D926-2C4BC342EDF6}"/>
              </a:ext>
            </a:extLst>
          </p:cNvPr>
          <p:cNvPicPr>
            <a:picLocks noChangeAspect="1"/>
          </p:cNvPicPr>
          <p:nvPr/>
        </p:nvPicPr>
        <p:blipFill>
          <a:blip r:embed="rId4"/>
          <a:stretch>
            <a:fillRect/>
          </a:stretch>
        </p:blipFill>
        <p:spPr>
          <a:xfrm>
            <a:off x="5667834" y="345238"/>
            <a:ext cx="1423223" cy="632967"/>
          </a:xfrm>
          <a:prstGeom prst="rect">
            <a:avLst/>
          </a:prstGeom>
        </p:spPr>
      </p:pic>
      <p:pic>
        <p:nvPicPr>
          <p:cNvPr id="6" name="Picture 5">
            <a:extLst>
              <a:ext uri="{FF2B5EF4-FFF2-40B4-BE49-F238E27FC236}">
                <a16:creationId xmlns:a16="http://schemas.microsoft.com/office/drawing/2014/main" id="{255AD4F0-56CC-BBE0-EE89-F655568C4B7D}"/>
              </a:ext>
            </a:extLst>
          </p:cNvPr>
          <p:cNvPicPr>
            <a:picLocks noChangeAspect="1"/>
          </p:cNvPicPr>
          <p:nvPr/>
        </p:nvPicPr>
        <p:blipFill>
          <a:blip r:embed="rId5"/>
          <a:stretch>
            <a:fillRect/>
          </a:stretch>
        </p:blipFill>
        <p:spPr>
          <a:xfrm>
            <a:off x="7164473" y="340390"/>
            <a:ext cx="1326261" cy="642663"/>
          </a:xfrm>
          <a:prstGeom prst="rect">
            <a:avLst/>
          </a:prstGeom>
        </p:spPr>
      </p:pic>
      <p:pic>
        <p:nvPicPr>
          <p:cNvPr id="9" name="Picture 8">
            <a:extLst>
              <a:ext uri="{FF2B5EF4-FFF2-40B4-BE49-F238E27FC236}">
                <a16:creationId xmlns:a16="http://schemas.microsoft.com/office/drawing/2014/main" id="{535D7373-4F6F-3059-F619-1541034D3B1C}"/>
              </a:ext>
            </a:extLst>
          </p:cNvPr>
          <p:cNvPicPr>
            <a:picLocks noChangeAspect="1"/>
          </p:cNvPicPr>
          <p:nvPr/>
        </p:nvPicPr>
        <p:blipFill>
          <a:blip r:embed="rId6"/>
          <a:stretch>
            <a:fillRect/>
          </a:stretch>
        </p:blipFill>
        <p:spPr>
          <a:xfrm>
            <a:off x="5667834" y="1238142"/>
            <a:ext cx="1449123" cy="632967"/>
          </a:xfrm>
          <a:prstGeom prst="rect">
            <a:avLst/>
          </a:prstGeom>
        </p:spPr>
      </p:pic>
      <p:pic>
        <p:nvPicPr>
          <p:cNvPr id="11" name="Picture 10">
            <a:extLst>
              <a:ext uri="{FF2B5EF4-FFF2-40B4-BE49-F238E27FC236}">
                <a16:creationId xmlns:a16="http://schemas.microsoft.com/office/drawing/2014/main" id="{FD427EFE-55A5-F696-9E31-64719A934C8D}"/>
              </a:ext>
            </a:extLst>
          </p:cNvPr>
          <p:cNvPicPr>
            <a:picLocks noChangeAspect="1"/>
          </p:cNvPicPr>
          <p:nvPr/>
        </p:nvPicPr>
        <p:blipFill>
          <a:blip r:embed="rId7"/>
          <a:stretch>
            <a:fillRect/>
          </a:stretch>
        </p:blipFill>
        <p:spPr>
          <a:xfrm>
            <a:off x="7194374" y="1238142"/>
            <a:ext cx="1296361" cy="656385"/>
          </a:xfrm>
          <a:prstGeom prst="rect">
            <a:avLst/>
          </a:prstGeom>
        </p:spPr>
      </p:pic>
      <p:pic>
        <p:nvPicPr>
          <p:cNvPr id="13" name="Picture 12">
            <a:extLst>
              <a:ext uri="{FF2B5EF4-FFF2-40B4-BE49-F238E27FC236}">
                <a16:creationId xmlns:a16="http://schemas.microsoft.com/office/drawing/2014/main" id="{A9AE5804-7A1A-00F3-38DA-9A121AD03BEA}"/>
              </a:ext>
            </a:extLst>
          </p:cNvPr>
          <p:cNvPicPr>
            <a:picLocks noChangeAspect="1"/>
          </p:cNvPicPr>
          <p:nvPr/>
        </p:nvPicPr>
        <p:blipFill>
          <a:blip r:embed="rId8"/>
          <a:stretch>
            <a:fillRect/>
          </a:stretch>
        </p:blipFill>
        <p:spPr>
          <a:xfrm>
            <a:off x="5667835" y="2149616"/>
            <a:ext cx="2822900" cy="2064636"/>
          </a:xfrm>
          <a:prstGeom prst="rect">
            <a:avLst/>
          </a:prstGeom>
        </p:spPr>
      </p:pic>
    </p:spTree>
    <p:extLst>
      <p:ext uri="{BB962C8B-B14F-4D97-AF65-F5344CB8AC3E}">
        <p14:creationId xmlns:p14="http://schemas.microsoft.com/office/powerpoint/2010/main" val="1769326051"/>
      </p:ext>
    </p:extLst>
  </p:cSld>
  <p:clrMapOvr>
    <a:masterClrMapping/>
  </p:clrMapOvr>
  <p:transition spd="slow">
    <p:push dir="u"/>
    <p:sndAc>
      <p:stSnd>
        <p:snd r:embed="rId2" name="sliding-paper-on-table-7034_nCTYq1yB.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arn(inVertical)">
                                      <p:cBhvr>
                                        <p:cTn id="11" dur="500"/>
                                        <p:tgtEl>
                                          <p:spTgt spid="2">
                                            <p:txEl>
                                              <p:pRg st="0" end="0"/>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arn(inVertical)">
                                      <p:cBhvr>
                                        <p:cTn id="15" dur="500"/>
                                        <p:tgtEl>
                                          <p:spTgt spid="2">
                                            <p:txEl>
                                              <p:pRg st="1" end="1"/>
                                            </p:txEl>
                                          </p:spTgt>
                                        </p:tgtEl>
                                      </p:cBhvr>
                                    </p:animEffect>
                                  </p:childTnLst>
                                </p:cTn>
                              </p:par>
                            </p:childTnLst>
                          </p:cTn>
                        </p:par>
                        <p:par>
                          <p:cTn id="16" fill="hold">
                            <p:stCondLst>
                              <p:cond delay="1500"/>
                            </p:stCondLst>
                            <p:childTnLst>
                              <p:par>
                                <p:cTn id="17" presetID="21"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500"/>
                                        <p:tgtEl>
                                          <p:spTgt spid="4"/>
                                        </p:tgtEl>
                                      </p:cBhvr>
                                    </p:animEffect>
                                  </p:childTnLst>
                                  <p:subTnLst>
                                    <p:audio>
                                      <p:cMediaNode>
                                        <p:cTn display="0" masterRel="sameClick">
                                          <p:stCondLst>
                                            <p:cond evt="begin" delay="0">
                                              <p:tn val="17"/>
                                            </p:cond>
                                          </p:stCondLst>
                                          <p:endCondLst>
                                            <p:cond evt="onStopAudio" delay="0">
                                              <p:tgtEl>
                                                <p:sldTgt/>
                                              </p:tgtEl>
                                            </p:cond>
                                          </p:endCondLst>
                                        </p:cTn>
                                        <p:tgtEl>
                                          <p:sndTgt r:embed="rId3" name="click.wav"/>
                                        </p:tgtEl>
                                      </p:cMediaNode>
                                    </p:audio>
                                  </p:subTnLst>
                                </p:cTn>
                              </p:par>
                            </p:childTnLst>
                          </p:cTn>
                        </p:par>
                        <p:par>
                          <p:cTn id="20" fill="hold">
                            <p:stCondLst>
                              <p:cond delay="2000"/>
                            </p:stCondLst>
                            <p:childTnLst>
                              <p:par>
                                <p:cTn id="21" presetID="21" presetClass="entr" presetSubtype="1"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750"/>
                                        <p:tgtEl>
                                          <p:spTgt spid="6"/>
                                        </p:tgtEl>
                                      </p:cBhvr>
                                    </p:animEffect>
                                  </p:childTnLst>
                                  <p:subTnLst>
                                    <p:audio>
                                      <p:cMediaNode>
                                        <p:cTn display="0" masterRel="sameClick">
                                          <p:stCondLst>
                                            <p:cond evt="begin" delay="0">
                                              <p:tn val="21"/>
                                            </p:cond>
                                          </p:stCondLst>
                                          <p:endCondLst>
                                            <p:cond evt="onStopAudio" delay="0">
                                              <p:tgtEl>
                                                <p:sldTgt/>
                                              </p:tgtEl>
                                            </p:cond>
                                          </p:endCondLst>
                                        </p:cTn>
                                        <p:tgtEl>
                                          <p:sndTgt r:embed="rId3" name="click.wav"/>
                                        </p:tgtEl>
                                      </p:cMediaNode>
                                    </p:audio>
                                  </p:subTnLst>
                                </p:cTn>
                              </p:par>
                            </p:childTnLst>
                          </p:cTn>
                        </p:par>
                        <p:par>
                          <p:cTn id="24" fill="hold">
                            <p:stCondLst>
                              <p:cond delay="2750"/>
                            </p:stCondLst>
                            <p:childTnLst>
                              <p:par>
                                <p:cTn id="25" presetID="21"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750"/>
                                        <p:tgtEl>
                                          <p:spTgt spid="9"/>
                                        </p:tgtEl>
                                      </p:cBhvr>
                                    </p:animEffect>
                                  </p:childTnLst>
                                  <p:subTnLst>
                                    <p:audio>
                                      <p:cMediaNode>
                                        <p:cTn display="0" masterRel="sameClick">
                                          <p:stCondLst>
                                            <p:cond evt="begin" delay="0">
                                              <p:tn val="25"/>
                                            </p:cond>
                                          </p:stCondLst>
                                          <p:endCondLst>
                                            <p:cond evt="onStopAudio" delay="0">
                                              <p:tgtEl>
                                                <p:sldTgt/>
                                              </p:tgtEl>
                                            </p:cond>
                                          </p:endCondLst>
                                        </p:cTn>
                                        <p:tgtEl>
                                          <p:sndTgt r:embed="rId3" name="click.wav"/>
                                        </p:tgtEl>
                                      </p:cMediaNode>
                                    </p:audio>
                                  </p:subTnLst>
                                </p:cTn>
                              </p:par>
                            </p:childTnLst>
                          </p:cTn>
                        </p:par>
                        <p:par>
                          <p:cTn id="28" fill="hold">
                            <p:stCondLst>
                              <p:cond delay="3500"/>
                            </p:stCondLst>
                            <p:childTnLst>
                              <p:par>
                                <p:cTn id="29" presetID="21"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750"/>
                                        <p:tgtEl>
                                          <p:spTgt spid="11"/>
                                        </p:tgtEl>
                                      </p:cBhvr>
                                    </p:animEffect>
                                  </p:childTnLst>
                                  <p:subTnLst>
                                    <p:audio>
                                      <p:cMediaNode>
                                        <p:cTn display="0" masterRel="sameClick">
                                          <p:stCondLst>
                                            <p:cond evt="begin" delay="0">
                                              <p:tn val="29"/>
                                            </p:cond>
                                          </p:stCondLst>
                                          <p:endCondLst>
                                            <p:cond evt="onStopAudio" delay="0">
                                              <p:tgtEl>
                                                <p:sldTgt/>
                                              </p:tgtEl>
                                            </p:cond>
                                          </p:endCondLst>
                                        </p:cTn>
                                        <p:tgtEl>
                                          <p:sndTgt r:embed="rId3" name="click.wav"/>
                                        </p:tgtEl>
                                      </p:cMediaNode>
                                    </p:audio>
                                  </p:subTnLst>
                                </p:cTn>
                              </p:par>
                            </p:childTnLst>
                          </p:cTn>
                        </p:par>
                        <p:par>
                          <p:cTn id="32" fill="hold">
                            <p:stCondLst>
                              <p:cond delay="4250"/>
                            </p:stCondLst>
                            <p:childTnLst>
                              <p:par>
                                <p:cTn id="33" presetID="21" presetClass="entr" presetSubtype="1"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heel(1)">
                                      <p:cBhvr>
                                        <p:cTn id="35" dur="750"/>
                                        <p:tgtEl>
                                          <p:spTgt spid="13"/>
                                        </p:tgtEl>
                                      </p:cBhvr>
                                    </p:animEffect>
                                  </p:childTnLst>
                                  <p:subTnLst>
                                    <p:audio>
                                      <p:cMediaNode>
                                        <p:cTn display="0" masterRel="sameClick">
                                          <p:stCondLst>
                                            <p:cond evt="begin" delay="0">
                                              <p:tn val="33"/>
                                            </p:cond>
                                          </p:stCondLst>
                                          <p:endCondLst>
                                            <p:cond evt="onStopAudio" delay="0">
                                              <p:tgtEl>
                                                <p:sldTgt/>
                                              </p:tgtEl>
                                            </p:cond>
                                          </p:endCondLst>
                                        </p:cTn>
                                        <p:tgtEl>
                                          <p:sndTgt r:embed="rId3"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4"/>
            </a:gs>
            <a:gs pos="100000">
              <a:schemeClr val="dk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EB65-6AA3-0F00-FDBC-F5759C670709}"/>
              </a:ext>
            </a:extLst>
          </p:cNvPr>
          <p:cNvSpPr>
            <a:spLocks noGrp="1"/>
          </p:cNvSpPr>
          <p:nvPr>
            <p:ph type="title"/>
          </p:nvPr>
        </p:nvSpPr>
        <p:spPr>
          <a:xfrm>
            <a:off x="733719" y="443988"/>
            <a:ext cx="4958015" cy="923917"/>
          </a:xfrm>
        </p:spPr>
        <p:txBody>
          <a:bodyPr>
            <a:noAutofit/>
          </a:bodyPr>
          <a:lstStyle/>
          <a:p>
            <a:r>
              <a:rPr lang="en-US" sz="3000" dirty="0">
                <a:solidFill>
                  <a:schemeClr val="bg1"/>
                </a:solidFill>
                <a:latin typeface="Times New Roman" panose="02020603050405020304" pitchFamily="18" charset="0"/>
                <a:cs typeface="Times New Roman" panose="02020603050405020304" pitchFamily="18" charset="0"/>
              </a:rPr>
              <a:t>Transition:</a:t>
            </a:r>
          </a:p>
        </p:txBody>
      </p:sp>
      <p:sp>
        <p:nvSpPr>
          <p:cNvPr id="3" name="TextBox 2">
            <a:extLst>
              <a:ext uri="{FF2B5EF4-FFF2-40B4-BE49-F238E27FC236}">
                <a16:creationId xmlns:a16="http://schemas.microsoft.com/office/drawing/2014/main" id="{45AC01AF-ED4E-1989-2130-37FD0BF5EF06}"/>
              </a:ext>
            </a:extLst>
          </p:cNvPr>
          <p:cNvSpPr txBox="1"/>
          <p:nvPr/>
        </p:nvSpPr>
        <p:spPr>
          <a:xfrm>
            <a:off x="590106" y="1363625"/>
            <a:ext cx="4878270" cy="3216586"/>
          </a:xfrm>
          <a:prstGeom prst="rect">
            <a:avLst/>
          </a:prstGeom>
          <a:noFill/>
        </p:spPr>
        <p:txBody>
          <a:bodyPr wrap="square" rtlCol="0">
            <a:spAutoFit/>
          </a:bodyPr>
          <a:lstStyle/>
          <a:p>
            <a:pPr marL="257175" indent="-257175" algn="just">
              <a:lnSpc>
                <a:spcPct val="150000"/>
              </a:lnSpc>
              <a:spcBef>
                <a:spcPts val="375"/>
              </a:spcBef>
              <a:spcAft>
                <a:spcPts val="375"/>
              </a:spcAft>
              <a:buFont typeface="Symbol" panose="05050102010706020507" pitchFamily="18" charset="2"/>
              <a:buChar char=""/>
              <a:tabLst>
                <a:tab pos="342900" algn="l"/>
              </a:tabLst>
            </a:pPr>
            <a:r>
              <a:rPr lang="en-US" sz="1350" dirty="0">
                <a:solidFill>
                  <a:schemeClr val="bg1"/>
                </a:solidFill>
                <a:latin typeface="Times New Roman" panose="02020603050405020304" pitchFamily="18" charset="0"/>
                <a:cs typeface="Times New Roman" panose="02020603050405020304" pitchFamily="18" charset="0"/>
              </a:rPr>
              <a:t>These are visual effects applied between slides, managing the shift from one idea to the next. They should be used sparingly and consistently to avoid distraction, typically favoring subtle effects like Fade or Push.</a:t>
            </a:r>
          </a:p>
          <a:p>
            <a:pPr algn="just">
              <a:lnSpc>
                <a:spcPct val="150000"/>
              </a:lnSpc>
              <a:spcBef>
                <a:spcPts val="375"/>
              </a:spcBef>
              <a:spcAft>
                <a:spcPts val="375"/>
              </a:spcAft>
              <a:tabLst>
                <a:tab pos="342900" algn="l"/>
              </a:tabLst>
            </a:pPr>
            <a:r>
              <a:rPr lang="en-US" sz="2400" dirty="0">
                <a:solidFill>
                  <a:schemeClr val="bg1"/>
                </a:solidFill>
                <a:latin typeface="Times New Roman" panose="02020603050405020304" pitchFamily="18" charset="0"/>
                <a:cs typeface="Times New Roman" panose="02020603050405020304" pitchFamily="18" charset="0"/>
              </a:rPr>
              <a:t>Steps:</a:t>
            </a:r>
          </a:p>
          <a:p>
            <a:pPr marL="257175" indent="-257175" algn="just">
              <a:lnSpc>
                <a:spcPct val="150000"/>
              </a:lnSpc>
              <a:spcBef>
                <a:spcPts val="375"/>
              </a:spcBef>
              <a:spcAft>
                <a:spcPts val="375"/>
              </a:spcAft>
              <a:buFont typeface="+mj-lt"/>
              <a:buAutoNum type="arabicPeriod"/>
              <a:tabLst>
                <a:tab pos="342900" algn="l"/>
              </a:tabLst>
            </a:pPr>
            <a:r>
              <a:rPr lang="en-US" sz="1050" dirty="0">
                <a:solidFill>
                  <a:schemeClr val="bg1"/>
                </a:solidFill>
                <a:latin typeface="Times New Roman" panose="02020603050405020304" pitchFamily="18" charset="0"/>
                <a:cs typeface="Times New Roman" panose="02020603050405020304" pitchFamily="18" charset="0"/>
              </a:rPr>
              <a:t>From the transition tab, select any transition.</a:t>
            </a:r>
          </a:p>
          <a:p>
            <a:pPr marL="257175" indent="-257175" algn="just">
              <a:lnSpc>
                <a:spcPct val="150000"/>
              </a:lnSpc>
              <a:spcBef>
                <a:spcPts val="375"/>
              </a:spcBef>
              <a:spcAft>
                <a:spcPts val="375"/>
              </a:spcAft>
              <a:buFont typeface="+mj-lt"/>
              <a:buAutoNum type="arabicPeriod"/>
              <a:tabLst>
                <a:tab pos="342900" algn="l"/>
              </a:tabLst>
            </a:pPr>
            <a:r>
              <a:rPr lang="en-US" sz="1050" dirty="0">
                <a:solidFill>
                  <a:schemeClr val="bg1"/>
                </a:solidFill>
                <a:latin typeface="Times New Roman" panose="02020603050405020304" pitchFamily="18" charset="0"/>
                <a:cs typeface="Times New Roman" panose="02020603050405020304" pitchFamily="18" charset="0"/>
              </a:rPr>
              <a:t>Select the rotate transition from the dynamic transition when you click on the drop-down menu of transitions</a:t>
            </a:r>
          </a:p>
          <a:p>
            <a:pPr marL="257175" indent="-257175" algn="just">
              <a:lnSpc>
                <a:spcPct val="150000"/>
              </a:lnSpc>
              <a:spcBef>
                <a:spcPts val="375"/>
              </a:spcBef>
              <a:spcAft>
                <a:spcPts val="375"/>
              </a:spcAft>
              <a:buFont typeface="Symbol" panose="05050102010706020507" pitchFamily="18" charset="2"/>
              <a:buChar char=""/>
              <a:tabLst>
                <a:tab pos="342900" algn="l"/>
              </a:tabLst>
            </a:pPr>
            <a:endParaRPr lang="en-US" sz="900" kern="100" dirty="0">
              <a:latin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D86EBAB-19C6-B146-5353-F4EB201ED5C3}"/>
              </a:ext>
            </a:extLst>
          </p:cNvPr>
          <p:cNvPicPr>
            <a:picLocks noChangeAspect="1"/>
          </p:cNvPicPr>
          <p:nvPr/>
        </p:nvPicPr>
        <p:blipFill>
          <a:blip r:embed="rId3"/>
          <a:stretch>
            <a:fillRect/>
          </a:stretch>
        </p:blipFill>
        <p:spPr>
          <a:xfrm>
            <a:off x="5785390" y="689732"/>
            <a:ext cx="2624891" cy="985889"/>
          </a:xfrm>
          <a:prstGeom prst="rect">
            <a:avLst/>
          </a:prstGeom>
        </p:spPr>
      </p:pic>
      <p:pic>
        <p:nvPicPr>
          <p:cNvPr id="7" name="Picture 6">
            <a:extLst>
              <a:ext uri="{FF2B5EF4-FFF2-40B4-BE49-F238E27FC236}">
                <a16:creationId xmlns:a16="http://schemas.microsoft.com/office/drawing/2014/main" id="{57A24620-BC05-38ED-9863-707DD3B458FF}"/>
              </a:ext>
            </a:extLst>
          </p:cNvPr>
          <p:cNvPicPr>
            <a:picLocks noChangeAspect="1"/>
          </p:cNvPicPr>
          <p:nvPr/>
        </p:nvPicPr>
        <p:blipFill>
          <a:blip r:embed="rId4"/>
          <a:stretch>
            <a:fillRect/>
          </a:stretch>
        </p:blipFill>
        <p:spPr>
          <a:xfrm>
            <a:off x="5785390" y="1753901"/>
            <a:ext cx="2624891" cy="1219263"/>
          </a:xfrm>
          <a:prstGeom prst="rect">
            <a:avLst/>
          </a:prstGeom>
        </p:spPr>
      </p:pic>
      <p:pic>
        <p:nvPicPr>
          <p:cNvPr id="9" name="Picture 8">
            <a:extLst>
              <a:ext uri="{FF2B5EF4-FFF2-40B4-BE49-F238E27FC236}">
                <a16:creationId xmlns:a16="http://schemas.microsoft.com/office/drawing/2014/main" id="{F926B3F2-E85B-6932-FCF0-E5A1AE2454F0}"/>
              </a:ext>
            </a:extLst>
          </p:cNvPr>
          <p:cNvPicPr>
            <a:picLocks noChangeAspect="1"/>
          </p:cNvPicPr>
          <p:nvPr/>
        </p:nvPicPr>
        <p:blipFill>
          <a:blip r:embed="rId5"/>
          <a:stretch>
            <a:fillRect/>
          </a:stretch>
        </p:blipFill>
        <p:spPr>
          <a:xfrm>
            <a:off x="5785389" y="3067651"/>
            <a:ext cx="2624891" cy="1631861"/>
          </a:xfrm>
          <a:prstGeom prst="rect">
            <a:avLst/>
          </a:prstGeom>
        </p:spPr>
      </p:pic>
    </p:spTree>
    <p:extLst>
      <p:ext uri="{BB962C8B-B14F-4D97-AF65-F5344CB8AC3E}">
        <p14:creationId xmlns:p14="http://schemas.microsoft.com/office/powerpoint/2010/main" val="622364756"/>
      </p:ext>
    </p:extLst>
  </p:cSld>
  <p:clrMapOvr>
    <a:masterClrMapping/>
  </p:clrMapOvr>
  <p:transition spd="slow">
    <p:cover/>
    <p:sndAc>
      <p:stSnd>
        <p:snd r:embed="rId2" name="sliding-paper-on-table-7034_nCTYq1yB.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42"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par>
                          <p:cTn id="45" fill="hold">
                            <p:stCondLst>
                              <p:cond delay="6000"/>
                            </p:stCondLst>
                            <p:childTnLst>
                              <p:par>
                                <p:cTn id="46" presetID="42"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FAFF-A7CB-DDB2-DF50-309E72F5DC19}"/>
              </a:ext>
            </a:extLst>
          </p:cNvPr>
          <p:cNvSpPr>
            <a:spLocks noGrp="1"/>
          </p:cNvSpPr>
          <p:nvPr>
            <p:ph type="title"/>
          </p:nvPr>
        </p:nvSpPr>
        <p:spPr>
          <a:xfrm>
            <a:off x="335245" y="336041"/>
            <a:ext cx="6036476" cy="836198"/>
          </a:xfrm>
        </p:spPr>
        <p:txBody>
          <a:bodyPr>
            <a:normAutofit fontScale="90000"/>
          </a:bodyPr>
          <a:lstStyle/>
          <a:p>
            <a:pPr defTabSz="685800">
              <a:defRPr/>
            </a:pPr>
            <a:r>
              <a:rPr lang="en-US" sz="2400" kern="1200" dirty="0">
                <a:solidFill>
                  <a:schemeClr val="bg1"/>
                </a:solidFill>
                <a:latin typeface="Times New Roman" panose="02020603050405020304" pitchFamily="18" charset="0"/>
                <a:ea typeface="+mn-ea"/>
                <a:cs typeface="Times New Roman" panose="02020603050405020304" pitchFamily="18" charset="0"/>
              </a:rPr>
              <a:t>Presenter Tools for Confident Delivery</a:t>
            </a:r>
            <a:br>
              <a:rPr lang="en-US" sz="2400" b="0" kern="1200" dirty="0">
                <a:solidFill>
                  <a:prstClr val="black"/>
                </a:solidFill>
                <a:latin typeface="Segoe UI"/>
                <a:ea typeface="+mn-ea"/>
                <a:cs typeface="+mn-cs"/>
              </a:rPr>
            </a:br>
            <a:endParaRPr lang="en-US" sz="2400" dirty="0"/>
          </a:p>
        </p:txBody>
      </p:sp>
      <p:sp>
        <p:nvSpPr>
          <p:cNvPr id="3" name="TextBox 2">
            <a:extLst>
              <a:ext uri="{FF2B5EF4-FFF2-40B4-BE49-F238E27FC236}">
                <a16:creationId xmlns:a16="http://schemas.microsoft.com/office/drawing/2014/main" id="{0735C873-8198-0B78-68A3-090AAEB85E52}"/>
              </a:ext>
            </a:extLst>
          </p:cNvPr>
          <p:cNvSpPr txBox="1"/>
          <p:nvPr/>
        </p:nvSpPr>
        <p:spPr>
          <a:xfrm>
            <a:off x="390906" y="754140"/>
            <a:ext cx="5677786" cy="4736746"/>
          </a:xfrm>
          <a:prstGeom prst="rect">
            <a:avLst/>
          </a:prstGeom>
          <a:noFill/>
        </p:spPr>
        <p:txBody>
          <a:bodyPr wrap="square" rtlCol="0">
            <a:spAutoFit/>
          </a:bodyPr>
          <a:lstStyle/>
          <a:p>
            <a:pPr algn="just">
              <a:lnSpc>
                <a:spcPct val="150000"/>
              </a:lnSpc>
            </a:pPr>
            <a:r>
              <a:rPr lang="en-US" sz="1200" dirty="0">
                <a:solidFill>
                  <a:schemeClr val="bg1"/>
                </a:solidFill>
                <a:latin typeface="Times New Roman" panose="02020603050405020304" pitchFamily="18" charset="0"/>
                <a:cs typeface="Times New Roman" panose="02020603050405020304" pitchFamily="18" charset="0"/>
              </a:rPr>
              <a:t>Effective presentation delivery relies on separating the audience's view from the speaker's private controls. The </a:t>
            </a:r>
            <a:r>
              <a:rPr lang="en-US" sz="1200" b="1" dirty="0">
                <a:solidFill>
                  <a:schemeClr val="bg1"/>
                </a:solidFill>
                <a:latin typeface="Times New Roman" panose="02020603050405020304" pitchFamily="18" charset="0"/>
                <a:cs typeface="Times New Roman" panose="02020603050405020304" pitchFamily="18" charset="0"/>
              </a:rPr>
              <a:t>Notes Pane</a:t>
            </a:r>
            <a:r>
              <a:rPr lang="en-US" sz="1200" dirty="0">
                <a:solidFill>
                  <a:schemeClr val="bg1"/>
                </a:solidFill>
                <a:latin typeface="Times New Roman" panose="02020603050405020304" pitchFamily="18" charset="0"/>
                <a:cs typeface="Times New Roman" panose="02020603050405020304" pitchFamily="18" charset="0"/>
              </a:rPr>
              <a:t> allows the speaker to write </a:t>
            </a:r>
            <a:r>
              <a:rPr lang="en-US" sz="1200" b="1" dirty="0">
                <a:solidFill>
                  <a:schemeClr val="bg1"/>
                </a:solidFill>
                <a:latin typeface="Times New Roman" panose="02020603050405020304" pitchFamily="18" charset="0"/>
                <a:cs typeface="Times New Roman" panose="02020603050405020304" pitchFamily="18" charset="0"/>
              </a:rPr>
              <a:t>Speaker Notes</a:t>
            </a:r>
            <a:r>
              <a:rPr lang="en-US" sz="1200" dirty="0">
                <a:solidFill>
                  <a:schemeClr val="bg1"/>
                </a:solidFill>
                <a:latin typeface="Times New Roman" panose="02020603050405020304" pitchFamily="18" charset="0"/>
                <a:cs typeface="Times New Roman" panose="02020603050405020304" pitchFamily="18" charset="0"/>
              </a:rPr>
              <a:t>, which are visible only when utilizing </a:t>
            </a:r>
            <a:r>
              <a:rPr lang="en-US" sz="1200" b="1" dirty="0">
                <a:solidFill>
                  <a:schemeClr val="bg1"/>
                </a:solidFill>
                <a:latin typeface="Times New Roman" panose="02020603050405020304" pitchFamily="18" charset="0"/>
                <a:cs typeface="Times New Roman" panose="02020603050405020304" pitchFamily="18" charset="0"/>
              </a:rPr>
              <a:t>Presenter View</a:t>
            </a:r>
            <a:r>
              <a:rPr lang="en-US" sz="1200" dirty="0">
                <a:solidFill>
                  <a:schemeClr val="bg1"/>
                </a:solidFill>
                <a:latin typeface="Times New Roman" panose="02020603050405020304" pitchFamily="18" charset="0"/>
                <a:cs typeface="Times New Roman" panose="02020603050405020304" pitchFamily="18" charset="0"/>
              </a:rPr>
              <a:t>. This vital feature provides the presenter with a private dashboard showing the current slide, the next slide, the essential notes, and a running clock, ensuring a smooth and well-timed delivery. The </a:t>
            </a:r>
            <a:r>
              <a:rPr lang="en-US" sz="1200" b="1" dirty="0">
                <a:solidFill>
                  <a:schemeClr val="bg1"/>
                </a:solidFill>
                <a:latin typeface="Times New Roman" panose="02020603050405020304" pitchFamily="18" charset="0"/>
                <a:cs typeface="Times New Roman" panose="02020603050405020304" pitchFamily="18" charset="0"/>
              </a:rPr>
              <a:t>Rehearse Timings</a:t>
            </a:r>
            <a:r>
              <a:rPr lang="en-US" sz="1200" dirty="0">
                <a:solidFill>
                  <a:schemeClr val="bg1"/>
                </a:solidFill>
                <a:latin typeface="Times New Roman" panose="02020603050405020304" pitchFamily="18" charset="0"/>
                <a:cs typeface="Times New Roman" panose="02020603050405020304" pitchFamily="18" charset="0"/>
              </a:rPr>
              <a:t> tool further aids professionalism by recording the time spent on each slide, optimizing pacing.</a:t>
            </a:r>
          </a:p>
          <a:p>
            <a:pPr>
              <a:lnSpc>
                <a:spcPct val="150000"/>
              </a:lnSpc>
            </a:pPr>
            <a:r>
              <a:rPr lang="en-US" sz="3000" dirty="0">
                <a:solidFill>
                  <a:schemeClr val="bg1"/>
                </a:solidFill>
                <a:latin typeface="Times New Roman" panose="02020603050405020304" pitchFamily="18" charset="0"/>
                <a:cs typeface="Times New Roman" panose="02020603050405020304" pitchFamily="18" charset="0"/>
              </a:rPr>
              <a:t>Steps:</a:t>
            </a:r>
          </a:p>
          <a:p>
            <a:pPr marL="557213" lvl="1" indent="-214313">
              <a:lnSpc>
                <a:spcPct val="150000"/>
              </a:lnSpc>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Add detailed talking points to the </a:t>
            </a:r>
            <a:r>
              <a:rPr lang="en-US" sz="1200" b="1" dirty="0">
                <a:solidFill>
                  <a:schemeClr val="bg1"/>
                </a:solidFill>
                <a:latin typeface="Times New Roman" panose="02020603050405020304" pitchFamily="18" charset="0"/>
                <a:cs typeface="Times New Roman" panose="02020603050405020304" pitchFamily="18" charset="0"/>
              </a:rPr>
              <a:t>Notes Pane</a:t>
            </a:r>
            <a:r>
              <a:rPr lang="en-US" sz="1200" dirty="0">
                <a:solidFill>
                  <a:schemeClr val="bg1"/>
                </a:solidFill>
                <a:latin typeface="Times New Roman" panose="02020603050405020304" pitchFamily="18" charset="0"/>
                <a:cs typeface="Times New Roman" panose="02020603050405020304" pitchFamily="18" charset="0"/>
              </a:rPr>
              <a:t> beneath the slide.</a:t>
            </a:r>
          </a:p>
          <a:p>
            <a:pPr marL="557213" lvl="1" indent="-214313">
              <a:lnSpc>
                <a:spcPct val="150000"/>
              </a:lnSpc>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Go to the </a:t>
            </a:r>
            <a:r>
              <a:rPr lang="en-US" sz="1200" b="1" dirty="0">
                <a:solidFill>
                  <a:schemeClr val="bg1"/>
                </a:solidFill>
                <a:latin typeface="Times New Roman" panose="02020603050405020304" pitchFamily="18" charset="0"/>
                <a:cs typeface="Times New Roman" panose="02020603050405020304" pitchFamily="18" charset="0"/>
              </a:rPr>
              <a:t>Slide Show</a:t>
            </a:r>
            <a:r>
              <a:rPr lang="en-US" sz="1200" dirty="0">
                <a:solidFill>
                  <a:schemeClr val="bg1"/>
                </a:solidFill>
                <a:latin typeface="Times New Roman" panose="02020603050405020304" pitchFamily="18" charset="0"/>
                <a:cs typeface="Times New Roman" panose="02020603050405020304" pitchFamily="18" charset="0"/>
              </a:rPr>
              <a:t> Tab and ensure the </a:t>
            </a:r>
            <a:r>
              <a:rPr lang="en-US" sz="1200" b="1" dirty="0">
                <a:solidFill>
                  <a:schemeClr val="bg1"/>
                </a:solidFill>
                <a:latin typeface="Times New Roman" panose="02020603050405020304" pitchFamily="18" charset="0"/>
                <a:cs typeface="Times New Roman" panose="02020603050405020304" pitchFamily="18" charset="0"/>
              </a:rPr>
              <a:t>Use Presenter View</a:t>
            </a:r>
            <a:r>
              <a:rPr lang="en-US" sz="1200" dirty="0">
                <a:solidFill>
                  <a:schemeClr val="bg1"/>
                </a:solidFill>
                <a:latin typeface="Times New Roman" panose="02020603050405020304" pitchFamily="18" charset="0"/>
                <a:cs typeface="Times New Roman" panose="02020603050405020304" pitchFamily="18" charset="0"/>
              </a:rPr>
              <a:t> checkbox is selected.</a:t>
            </a:r>
          </a:p>
          <a:p>
            <a:pPr marL="557213" lvl="1" indent="-214313">
              <a:lnSpc>
                <a:spcPct val="150000"/>
              </a:lnSpc>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Start the presentation (</a:t>
            </a:r>
            <a:r>
              <a:rPr lang="en-US" sz="1200" b="1" dirty="0">
                <a:solidFill>
                  <a:schemeClr val="bg1"/>
                </a:solidFill>
                <a:latin typeface="Times New Roman" panose="02020603050405020304" pitchFamily="18" charset="0"/>
                <a:cs typeface="Times New Roman" panose="02020603050405020304" pitchFamily="18" charset="0"/>
              </a:rPr>
              <a:t>F5</a:t>
            </a:r>
            <a:r>
              <a:rPr lang="en-US" sz="1200" dirty="0">
                <a:solidFill>
                  <a:schemeClr val="bg1"/>
                </a:solidFill>
                <a:latin typeface="Times New Roman" panose="02020603050405020304" pitchFamily="18" charset="0"/>
                <a:cs typeface="Times New Roman" panose="02020603050405020304" pitchFamily="18" charset="0"/>
              </a:rPr>
              <a:t>); the presenter view will launch on the secondary screen.</a:t>
            </a:r>
          </a:p>
          <a:p>
            <a:pPr>
              <a:lnSpc>
                <a:spcPct val="150000"/>
              </a:lnSpc>
            </a:pPr>
            <a:endParaRPr lang="en-US" sz="3000" dirty="0">
              <a:solidFill>
                <a:schemeClr val="bg1"/>
              </a:solidFill>
              <a:latin typeface="Times New Roman" panose="02020603050405020304" pitchFamily="18" charset="0"/>
              <a:cs typeface="Times New Roman" panose="02020603050405020304" pitchFamily="18" charset="0"/>
            </a:endParaRPr>
          </a:p>
          <a:p>
            <a:pPr>
              <a:lnSpc>
                <a:spcPct val="150000"/>
              </a:lnSpc>
            </a:pPr>
            <a:endParaRPr lang="en-US" sz="1050" dirty="0"/>
          </a:p>
        </p:txBody>
      </p:sp>
      <p:pic>
        <p:nvPicPr>
          <p:cNvPr id="5" name="Picture 4">
            <a:extLst>
              <a:ext uri="{FF2B5EF4-FFF2-40B4-BE49-F238E27FC236}">
                <a16:creationId xmlns:a16="http://schemas.microsoft.com/office/drawing/2014/main" id="{A9DBE499-CD45-320B-8D66-CEF62C23B83A}"/>
              </a:ext>
            </a:extLst>
          </p:cNvPr>
          <p:cNvPicPr>
            <a:picLocks noChangeAspect="1"/>
          </p:cNvPicPr>
          <p:nvPr/>
        </p:nvPicPr>
        <p:blipFill>
          <a:blip r:embed="rId4"/>
          <a:stretch>
            <a:fillRect/>
          </a:stretch>
        </p:blipFill>
        <p:spPr>
          <a:xfrm>
            <a:off x="6344979" y="2083569"/>
            <a:ext cx="2408115" cy="976363"/>
          </a:xfrm>
          <a:prstGeom prst="rect">
            <a:avLst/>
          </a:prstGeom>
        </p:spPr>
      </p:pic>
      <p:pic>
        <p:nvPicPr>
          <p:cNvPr id="7" name="Picture 6">
            <a:extLst>
              <a:ext uri="{FF2B5EF4-FFF2-40B4-BE49-F238E27FC236}">
                <a16:creationId xmlns:a16="http://schemas.microsoft.com/office/drawing/2014/main" id="{E612BF3B-1442-866B-9489-D2D6D875CFB3}"/>
              </a:ext>
            </a:extLst>
          </p:cNvPr>
          <p:cNvPicPr>
            <a:picLocks noChangeAspect="1"/>
          </p:cNvPicPr>
          <p:nvPr/>
        </p:nvPicPr>
        <p:blipFill>
          <a:blip r:embed="rId5"/>
          <a:stretch>
            <a:fillRect/>
          </a:stretch>
        </p:blipFill>
        <p:spPr>
          <a:xfrm>
            <a:off x="6344979" y="421286"/>
            <a:ext cx="2408115" cy="1243076"/>
          </a:xfrm>
          <a:prstGeom prst="rect">
            <a:avLst/>
          </a:prstGeom>
        </p:spPr>
      </p:pic>
    </p:spTree>
    <p:extLst>
      <p:ext uri="{BB962C8B-B14F-4D97-AF65-F5344CB8AC3E}">
        <p14:creationId xmlns:p14="http://schemas.microsoft.com/office/powerpoint/2010/main" val="4255173533"/>
      </p:ext>
    </p:extLst>
  </p:cSld>
  <p:clrMapOvr>
    <a:masterClrMapping/>
  </p:clrMapOvr>
  <mc:AlternateContent xmlns:mc="http://schemas.openxmlformats.org/markup-compatibility/2006" xmlns:p15="http://schemas.microsoft.com/office/powerpoint/2012/main">
    <mc:Choice Requires="p15">
      <p:transition spd="slow">
        <p15:prstTrans prst="fallOver"/>
        <p:sndAc>
          <p:stSnd>
            <p:snd r:embed="rId3" name="click.wav"/>
          </p:stSnd>
        </p:sndAc>
      </p:transition>
    </mc:Choice>
    <mc:Fallback xmlns="">
      <p:transition spd="slow">
        <p:fade/>
        <p:sndAc>
          <p:stSnd>
            <p:snd r:embed="rId6"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3" name="click.wav"/>
                                        </p:tgtEl>
                                      </p:cMediaNode>
                                    </p:audio>
                                  </p:subTnLst>
                                </p:cTn>
                              </p:par>
                            </p:childTnLst>
                          </p:cTn>
                        </p:par>
                        <p:par>
                          <p:cTn id="41" fill="hold">
                            <p:stCondLst>
                              <p:cond delay="5500"/>
                            </p:stCondLst>
                            <p:childTnLst>
                              <p:par>
                                <p:cTn id="42" presetID="2" presetClass="entr" presetSubtype="4"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2"/>
                                            </p:cond>
                                          </p:stCondLst>
                                          <p:endCondLst>
                                            <p:cond evt="onStopAudio" delay="0">
                                              <p:tgtEl>
                                                <p:sldTgt/>
                                              </p:tgtEl>
                                            </p:cond>
                                          </p:endCondLst>
                                        </p:cTn>
                                        <p:tgtEl>
                                          <p:sndTgt r:embed="rId3"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9BBDE-70B2-CEFB-5A34-D989B8453DA5}"/>
              </a:ext>
            </a:extLst>
          </p:cNvPr>
          <p:cNvSpPr>
            <a:spLocks noGrp="1"/>
          </p:cNvSpPr>
          <p:nvPr>
            <p:ph type="title"/>
          </p:nvPr>
        </p:nvSpPr>
        <p:spPr>
          <a:xfrm>
            <a:off x="390906" y="336042"/>
            <a:ext cx="5157216" cy="968883"/>
          </a:xfrm>
        </p:spPr>
        <p:txBody>
          <a:bodyPr>
            <a:normAutofit/>
          </a:bodyPr>
          <a:lstStyle/>
          <a:p>
            <a:pPr defTabSz="685800">
              <a:defRPr/>
            </a:pPr>
            <a:r>
              <a:rPr lang="en-US" sz="2400" kern="1200" dirty="0">
                <a:solidFill>
                  <a:schemeClr val="bg1"/>
                </a:solidFill>
                <a:latin typeface="Times New Roman" panose="02020603050405020304" pitchFamily="18" charset="0"/>
                <a:ea typeface="+mn-ea"/>
                <a:cs typeface="Times New Roman" panose="02020603050405020304" pitchFamily="18" charset="0"/>
              </a:rPr>
              <a:t>Delivery and Collaboration Tools</a:t>
            </a:r>
            <a:br>
              <a:rPr lang="en-US" sz="2400" kern="1200" dirty="0">
                <a:solidFill>
                  <a:prstClr val="black"/>
                </a:solidFill>
                <a:latin typeface="Segoe UI"/>
                <a:ea typeface="+mn-ea"/>
                <a:cs typeface="+mn-cs"/>
              </a:rPr>
            </a:br>
            <a:endParaRPr lang="en-US" sz="2400" dirty="0"/>
          </a:p>
        </p:txBody>
      </p:sp>
      <p:sp>
        <p:nvSpPr>
          <p:cNvPr id="3" name="TextBox 2">
            <a:extLst>
              <a:ext uri="{FF2B5EF4-FFF2-40B4-BE49-F238E27FC236}">
                <a16:creationId xmlns:a16="http://schemas.microsoft.com/office/drawing/2014/main" id="{4F46C199-685B-EFC0-AA4D-E96CD7D3CDD0}"/>
              </a:ext>
            </a:extLst>
          </p:cNvPr>
          <p:cNvSpPr txBox="1"/>
          <p:nvPr/>
        </p:nvSpPr>
        <p:spPr>
          <a:xfrm>
            <a:off x="390906" y="1000125"/>
            <a:ext cx="5495925" cy="3197029"/>
          </a:xfrm>
          <a:prstGeom prst="rect">
            <a:avLst/>
          </a:prstGeom>
          <a:noFill/>
        </p:spPr>
        <p:txBody>
          <a:bodyPr wrap="square" rtlCol="0">
            <a:spAutoFit/>
          </a:bodyPr>
          <a:lstStyle/>
          <a:p>
            <a:pPr algn="just"/>
            <a:r>
              <a:rPr lang="en-US" sz="1050" dirty="0">
                <a:solidFill>
                  <a:schemeClr val="bg1"/>
                </a:solidFill>
              </a:rPr>
              <a:t>Modern PowerPoint extends its utility beyond creation to include presentation delivery and teamwork:</a:t>
            </a:r>
          </a:p>
          <a:p>
            <a:pPr algn="just"/>
            <a:endParaRPr lang="en-US" sz="1050" dirty="0">
              <a:solidFill>
                <a:schemeClr val="bg1"/>
              </a:solidFill>
            </a:endParaRPr>
          </a:p>
          <a:p>
            <a:pPr lvl="0" algn="just">
              <a:lnSpc>
                <a:spcPct val="150000"/>
              </a:lnSpc>
            </a:pPr>
            <a:r>
              <a:rPr lang="en-US" sz="1800" b="1" dirty="0">
                <a:solidFill>
                  <a:schemeClr val="bg1"/>
                </a:solidFill>
                <a:latin typeface="Times New Roman" panose="02020603050405020304" pitchFamily="18" charset="0"/>
                <a:cs typeface="Times New Roman" panose="02020603050405020304" pitchFamily="18" charset="0"/>
              </a:rPr>
              <a:t>Presenter View:</a:t>
            </a:r>
            <a:r>
              <a:rPr lang="en-US" sz="1800" dirty="0">
                <a:solidFill>
                  <a:schemeClr val="bg1"/>
                </a:solidFill>
                <a:latin typeface="Times New Roman" panose="02020603050405020304" pitchFamily="18" charset="0"/>
                <a:cs typeface="Times New Roman" panose="02020603050405020304" pitchFamily="18" charset="0"/>
              </a:rPr>
              <a:t> </a:t>
            </a:r>
            <a:r>
              <a:rPr lang="en-US" sz="1050" dirty="0">
                <a:solidFill>
                  <a:schemeClr val="bg1"/>
                </a:solidFill>
                <a:latin typeface="Times New Roman" panose="02020603050405020304" pitchFamily="18" charset="0"/>
                <a:cs typeface="Times New Roman" panose="02020603050405020304" pitchFamily="18" charset="0"/>
              </a:rPr>
              <a:t>This dedicated mode is vital for speakers. It displays the current slide, the next slide, and the all-important </a:t>
            </a:r>
            <a:r>
              <a:rPr lang="en-US" sz="1050" b="1" dirty="0">
                <a:solidFill>
                  <a:schemeClr val="bg1"/>
                </a:solidFill>
                <a:latin typeface="Times New Roman" panose="02020603050405020304" pitchFamily="18" charset="0"/>
                <a:cs typeface="Times New Roman" panose="02020603050405020304" pitchFamily="18" charset="0"/>
              </a:rPr>
              <a:t>Speaker Notes</a:t>
            </a:r>
            <a:r>
              <a:rPr lang="en-US" sz="1050" dirty="0">
                <a:solidFill>
                  <a:schemeClr val="bg1"/>
                </a:solidFill>
                <a:latin typeface="Times New Roman" panose="02020603050405020304" pitchFamily="18" charset="0"/>
                <a:cs typeface="Times New Roman" panose="02020603050405020304" pitchFamily="18" charset="0"/>
              </a:rPr>
              <a:t> on the presenter's screen, while only the main slide is shown to </a:t>
            </a:r>
            <a:r>
              <a:rPr lang="en-US" sz="1050" dirty="0">
                <a:solidFill>
                  <a:schemeClr val="bg1"/>
                </a:solidFill>
              </a:rPr>
              <a:t>the audience.</a:t>
            </a:r>
          </a:p>
          <a:p>
            <a:pPr lvl="0" algn="just">
              <a:lnSpc>
                <a:spcPct val="150000"/>
              </a:lnSpc>
            </a:pPr>
            <a:r>
              <a:rPr lang="en-US" sz="1800" b="1" dirty="0">
                <a:solidFill>
                  <a:schemeClr val="bg1"/>
                </a:solidFill>
                <a:latin typeface="Times New Roman" panose="02020603050405020304" pitchFamily="18" charset="0"/>
                <a:cs typeface="Times New Roman" panose="02020603050405020304" pitchFamily="18" charset="0"/>
              </a:rPr>
              <a:t>Rehearse Timings:</a:t>
            </a:r>
            <a:r>
              <a:rPr lang="en-US" sz="1800" dirty="0">
                <a:solidFill>
                  <a:schemeClr val="bg1"/>
                </a:solidFill>
                <a:latin typeface="Times New Roman" panose="02020603050405020304" pitchFamily="18" charset="0"/>
                <a:cs typeface="Times New Roman" panose="02020603050405020304" pitchFamily="18" charset="0"/>
              </a:rPr>
              <a:t> </a:t>
            </a:r>
            <a:r>
              <a:rPr lang="en-US" sz="1050" dirty="0">
                <a:solidFill>
                  <a:schemeClr val="bg1"/>
                </a:solidFill>
                <a:latin typeface="Times New Roman" panose="02020603050405020304" pitchFamily="18" charset="0"/>
                <a:cs typeface="Times New Roman" panose="02020603050405020304" pitchFamily="18" charset="0"/>
              </a:rPr>
              <a:t>This feature allows the presenter to practice their talk and record the time spent on each slide, optimizing pacing for delivery.</a:t>
            </a:r>
          </a:p>
          <a:p>
            <a:pPr lvl="0" algn="just">
              <a:lnSpc>
                <a:spcPct val="150000"/>
              </a:lnSpc>
            </a:pPr>
            <a:r>
              <a:rPr lang="en-US" sz="1800" b="1" dirty="0">
                <a:solidFill>
                  <a:schemeClr val="bg1"/>
                </a:solidFill>
                <a:latin typeface="Times New Roman" panose="02020603050405020304" pitchFamily="18" charset="0"/>
                <a:cs typeface="Times New Roman" panose="02020603050405020304" pitchFamily="18" charset="0"/>
              </a:rPr>
              <a:t>Co-authoring and Cloud Integration:</a:t>
            </a:r>
            <a:r>
              <a:rPr lang="en-US" sz="1800" dirty="0">
                <a:solidFill>
                  <a:schemeClr val="bg1"/>
                </a:solidFill>
                <a:latin typeface="Times New Roman" panose="02020603050405020304" pitchFamily="18" charset="0"/>
                <a:cs typeface="Times New Roman" panose="02020603050405020304" pitchFamily="18" charset="0"/>
              </a:rPr>
              <a:t> </a:t>
            </a:r>
            <a:r>
              <a:rPr lang="en-US" sz="1050" dirty="0">
                <a:solidFill>
                  <a:schemeClr val="bg1"/>
                </a:solidFill>
                <a:latin typeface="Times New Roman" panose="02020603050405020304" pitchFamily="18" charset="0"/>
                <a:cs typeface="Times New Roman" panose="02020603050405020304" pitchFamily="18" charset="0"/>
              </a:rPr>
              <a:t>With integration into Microsoft 365 and OneDrive, multiple users can edit the same presentation simultaneously, facilitating real-time collaboration among geographically dispersed teams.</a:t>
            </a:r>
          </a:p>
          <a:p>
            <a:endParaRPr lang="en-US" sz="1050" dirty="0"/>
          </a:p>
        </p:txBody>
      </p:sp>
      <p:pic>
        <p:nvPicPr>
          <p:cNvPr id="9" name="Picture 8">
            <a:extLst>
              <a:ext uri="{FF2B5EF4-FFF2-40B4-BE49-F238E27FC236}">
                <a16:creationId xmlns:a16="http://schemas.microsoft.com/office/drawing/2014/main" id="{EF881A82-F450-E1B6-2818-0AE6A155D3F3}"/>
              </a:ext>
            </a:extLst>
          </p:cNvPr>
          <p:cNvPicPr>
            <a:picLocks noChangeAspect="1"/>
          </p:cNvPicPr>
          <p:nvPr/>
        </p:nvPicPr>
        <p:blipFill>
          <a:blip r:embed="rId5"/>
          <a:stretch>
            <a:fillRect/>
          </a:stretch>
        </p:blipFill>
        <p:spPr>
          <a:xfrm>
            <a:off x="6230372" y="523429"/>
            <a:ext cx="2358078" cy="1278791"/>
          </a:xfrm>
          <a:prstGeom prst="rect">
            <a:avLst/>
          </a:prstGeom>
        </p:spPr>
      </p:pic>
      <p:pic>
        <p:nvPicPr>
          <p:cNvPr id="13" name="Picture 12">
            <a:extLst>
              <a:ext uri="{FF2B5EF4-FFF2-40B4-BE49-F238E27FC236}">
                <a16:creationId xmlns:a16="http://schemas.microsoft.com/office/drawing/2014/main" id="{83C2DF90-89F6-D151-3FF0-319163A2BAF1}"/>
              </a:ext>
            </a:extLst>
          </p:cNvPr>
          <p:cNvPicPr>
            <a:picLocks noChangeAspect="1"/>
          </p:cNvPicPr>
          <p:nvPr/>
        </p:nvPicPr>
        <p:blipFill>
          <a:blip r:embed="rId6"/>
          <a:stretch>
            <a:fillRect/>
          </a:stretch>
        </p:blipFill>
        <p:spPr>
          <a:xfrm>
            <a:off x="6168716" y="1957356"/>
            <a:ext cx="2481390" cy="1228788"/>
          </a:xfrm>
          <a:prstGeom prst="rect">
            <a:avLst/>
          </a:prstGeom>
        </p:spPr>
      </p:pic>
      <p:pic>
        <p:nvPicPr>
          <p:cNvPr id="21" name="Picture 20">
            <a:extLst>
              <a:ext uri="{FF2B5EF4-FFF2-40B4-BE49-F238E27FC236}">
                <a16:creationId xmlns:a16="http://schemas.microsoft.com/office/drawing/2014/main" id="{91B2F023-B304-4C49-609A-CF52EA322566}"/>
              </a:ext>
            </a:extLst>
          </p:cNvPr>
          <p:cNvPicPr>
            <a:picLocks noChangeAspect="1"/>
          </p:cNvPicPr>
          <p:nvPr/>
        </p:nvPicPr>
        <p:blipFill>
          <a:blip r:embed="rId7"/>
          <a:stretch>
            <a:fillRect/>
          </a:stretch>
        </p:blipFill>
        <p:spPr>
          <a:xfrm>
            <a:off x="6213280" y="3341281"/>
            <a:ext cx="2375170" cy="1339616"/>
          </a:xfrm>
          <a:prstGeom prst="rect">
            <a:avLst/>
          </a:prstGeom>
        </p:spPr>
      </p:pic>
    </p:spTree>
    <p:extLst>
      <p:ext uri="{BB962C8B-B14F-4D97-AF65-F5344CB8AC3E}">
        <p14:creationId xmlns:p14="http://schemas.microsoft.com/office/powerpoint/2010/main" val="373234417"/>
      </p:ext>
    </p:extLst>
  </p:cSld>
  <p:clrMapOvr>
    <a:masterClrMapping/>
  </p:clrMapOvr>
  <p:transition spd="med">
    <p:pull/>
    <p:sndAc>
      <p:stSnd>
        <p:snd r:embed="rId2" name="sliding-paper-on-table-7034_nCTYq1yB.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subTnLst>
                                    <p:audio>
                                      <p:cMediaNode>
                                        <p:cTn display="0" masterRel="sameClick">
                                          <p:stCondLst>
                                            <p:cond evt="begin" delay="0">
                                              <p:tn val="29"/>
                                            </p:cond>
                                          </p:stCondLst>
                                          <p:endCondLst>
                                            <p:cond evt="onStopAudio" delay="0">
                                              <p:tgtEl>
                                                <p:sldTgt/>
                                              </p:tgtEl>
                                            </p:cond>
                                          </p:endCondLst>
                                        </p:cTn>
                                        <p:tgtEl>
                                          <p:sndTgt r:embed="rId3" name="click.wav"/>
                                        </p:tgtEl>
                                      </p:cMediaNode>
                                    </p:audio>
                                  </p:sub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subTnLst>
                                    <p:audio>
                                      <p:cMediaNode>
                                        <p:cTn display="0" masterRel="sameClick">
                                          <p:stCondLst>
                                            <p:cond evt="begin" delay="0">
                                              <p:tn val="33"/>
                                            </p:cond>
                                          </p:stCondLst>
                                          <p:endCondLst>
                                            <p:cond evt="onStopAudio" delay="0">
                                              <p:tgtEl>
                                                <p:sldTgt/>
                                              </p:tgtEl>
                                            </p:cond>
                                          </p:endCondLst>
                                        </p:cTn>
                                        <p:tgtEl>
                                          <p:sndTgt r:embed="rId4" name="arrow.wav"/>
                                        </p:tgtEl>
                                      </p:cMediaNode>
                                    </p:audio>
                                  </p:sub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subTnLst>
                                    <p:audio>
                                      <p:cMediaNode>
                                        <p:cTn display="0" masterRel="sameClick">
                                          <p:stCondLst>
                                            <p:cond evt="begin" delay="0">
                                              <p:tn val="37"/>
                                            </p:cond>
                                          </p:stCondLst>
                                          <p:endCondLst>
                                            <p:cond evt="onStopAudio" delay="0">
                                              <p:tgtEl>
                                                <p:sldTgt/>
                                              </p:tgtEl>
                                            </p:cond>
                                          </p:endCondLst>
                                        </p:cTn>
                                        <p:tgtEl>
                                          <p:sndTgt r:embed="rId3"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695B-367B-110B-9B12-7EDCED6AA2CB}"/>
              </a:ext>
            </a:extLst>
          </p:cNvPr>
          <p:cNvSpPr>
            <a:spLocks noGrp="1"/>
          </p:cNvSpPr>
          <p:nvPr>
            <p:ph type="title"/>
          </p:nvPr>
        </p:nvSpPr>
        <p:spPr>
          <a:xfrm>
            <a:off x="390906" y="336042"/>
            <a:ext cx="4181094" cy="868095"/>
          </a:xfrm>
        </p:spPr>
        <p:txBody>
          <a:bodyPr>
            <a:normAutofit/>
          </a:bodyPr>
          <a:lstStyle/>
          <a:p>
            <a:r>
              <a:rPr lang="en-US" sz="2400" dirty="0">
                <a:solidFill>
                  <a:schemeClr val="bg1"/>
                </a:solidFill>
                <a:latin typeface="Times New Roman" panose="02020603050405020304" pitchFamily="18" charset="0"/>
                <a:cs typeface="Times New Roman" panose="02020603050405020304" pitchFamily="18" charset="0"/>
              </a:rPr>
              <a:t>Record feature:</a:t>
            </a:r>
          </a:p>
        </p:txBody>
      </p:sp>
      <p:sp>
        <p:nvSpPr>
          <p:cNvPr id="3" name="TextBox 2">
            <a:extLst>
              <a:ext uri="{FF2B5EF4-FFF2-40B4-BE49-F238E27FC236}">
                <a16:creationId xmlns:a16="http://schemas.microsoft.com/office/drawing/2014/main" id="{C612B1BB-301C-0EC7-40F2-706DF1EDE235}"/>
              </a:ext>
            </a:extLst>
          </p:cNvPr>
          <p:cNvSpPr txBox="1"/>
          <p:nvPr/>
        </p:nvSpPr>
        <p:spPr>
          <a:xfrm>
            <a:off x="390906" y="1315780"/>
            <a:ext cx="5143500" cy="2244653"/>
          </a:xfrm>
          <a:prstGeom prst="rect">
            <a:avLst/>
          </a:prstGeom>
          <a:noFill/>
        </p:spPr>
        <p:txBody>
          <a:bodyPr wrap="square" rtlCol="0">
            <a:spAutoFit/>
          </a:bodyPr>
          <a:lstStyle/>
          <a:p>
            <a:pPr algn="just">
              <a:lnSpc>
                <a:spcPct val="150000"/>
              </a:lnSpc>
            </a:pPr>
            <a:r>
              <a:rPr lang="en-US" sz="1050" dirty="0">
                <a:solidFill>
                  <a:schemeClr val="bg1"/>
                </a:solidFill>
                <a:latin typeface="Times New Roman" panose="02020603050405020304" pitchFamily="18" charset="0"/>
                <a:cs typeface="Times New Roman" panose="02020603050405020304" pitchFamily="18" charset="0"/>
              </a:rPr>
              <a:t>PowerPoint's record feature lets you capture your presentation with narration (audio/video), ink gestures, and timings, turning static slides into dynamic, personal videos for sharing or e-learning, offering tools like a teleprompter, annotations (laser, pens), background blur, and easy export to MP4, allowing for professional, engaging content creation without needing separate video software. </a:t>
            </a:r>
          </a:p>
          <a:p>
            <a:pPr algn="just">
              <a:lnSpc>
                <a:spcPct val="150000"/>
              </a:lnSpc>
            </a:pPr>
            <a:r>
              <a:rPr lang="en-US" sz="2100" dirty="0">
                <a:solidFill>
                  <a:schemeClr val="bg1"/>
                </a:solidFill>
                <a:latin typeface="Times New Roman" panose="02020603050405020304" pitchFamily="18" charset="0"/>
                <a:cs typeface="Times New Roman" panose="02020603050405020304" pitchFamily="18" charset="0"/>
              </a:rPr>
              <a:t>Steps:</a:t>
            </a:r>
          </a:p>
          <a:p>
            <a:pPr marL="214313" indent="-214313" algn="just">
              <a:lnSpc>
                <a:spcPct val="150000"/>
              </a:lnSpc>
              <a:buFont typeface="Arial" panose="020B0604020202020204" pitchFamily="34" charset="0"/>
              <a:buChar char="•"/>
            </a:pPr>
            <a:r>
              <a:rPr lang="en-US" sz="1050" dirty="0">
                <a:solidFill>
                  <a:schemeClr val="bg1"/>
                </a:solidFill>
                <a:latin typeface="Times New Roman" panose="02020603050405020304" pitchFamily="18" charset="0"/>
                <a:cs typeface="Times New Roman" panose="02020603050405020304" pitchFamily="18" charset="0"/>
              </a:rPr>
              <a:t>In the record, select from the beginning for recording .</a:t>
            </a:r>
          </a:p>
          <a:p>
            <a:pPr marL="214313" indent="-214313" algn="just">
              <a:lnSpc>
                <a:spcPct val="150000"/>
              </a:lnSpc>
              <a:buFont typeface="Arial" panose="020B0604020202020204" pitchFamily="34" charset="0"/>
              <a:buChar char="•"/>
            </a:pPr>
            <a:r>
              <a:rPr lang="en-US" sz="1050" dirty="0">
                <a:solidFill>
                  <a:schemeClr val="bg1"/>
                </a:solidFill>
                <a:latin typeface="Times New Roman" panose="02020603050405020304" pitchFamily="18" charset="0"/>
                <a:cs typeface="Times New Roman" panose="02020603050405020304" pitchFamily="18" charset="0"/>
              </a:rPr>
              <a:t> Set the time according to your needs and requirements.</a:t>
            </a:r>
          </a:p>
        </p:txBody>
      </p:sp>
      <p:pic>
        <p:nvPicPr>
          <p:cNvPr id="5" name="Picture 4">
            <a:extLst>
              <a:ext uri="{FF2B5EF4-FFF2-40B4-BE49-F238E27FC236}">
                <a16:creationId xmlns:a16="http://schemas.microsoft.com/office/drawing/2014/main" id="{A1E418D8-20BA-B3DE-FF3E-3D1EF19EDA50}"/>
              </a:ext>
            </a:extLst>
          </p:cNvPr>
          <p:cNvPicPr>
            <a:picLocks noChangeAspect="1"/>
          </p:cNvPicPr>
          <p:nvPr/>
        </p:nvPicPr>
        <p:blipFill>
          <a:blip r:embed="rId5"/>
          <a:stretch>
            <a:fillRect/>
          </a:stretch>
        </p:blipFill>
        <p:spPr>
          <a:xfrm>
            <a:off x="5717338" y="770090"/>
            <a:ext cx="3035756" cy="1303259"/>
          </a:xfrm>
          <a:prstGeom prst="rect">
            <a:avLst/>
          </a:prstGeom>
        </p:spPr>
      </p:pic>
      <p:pic>
        <p:nvPicPr>
          <p:cNvPr id="7" name="Picture 6">
            <a:extLst>
              <a:ext uri="{FF2B5EF4-FFF2-40B4-BE49-F238E27FC236}">
                <a16:creationId xmlns:a16="http://schemas.microsoft.com/office/drawing/2014/main" id="{7C0B3687-97E3-A3FE-7069-4AE7746427F6}"/>
              </a:ext>
            </a:extLst>
          </p:cNvPr>
          <p:cNvPicPr>
            <a:picLocks noChangeAspect="1"/>
          </p:cNvPicPr>
          <p:nvPr/>
        </p:nvPicPr>
        <p:blipFill>
          <a:blip r:embed="rId6"/>
          <a:stretch>
            <a:fillRect/>
          </a:stretch>
        </p:blipFill>
        <p:spPr>
          <a:xfrm>
            <a:off x="5671382" y="2571750"/>
            <a:ext cx="3035756" cy="1372271"/>
          </a:xfrm>
          <a:prstGeom prst="rect">
            <a:avLst/>
          </a:prstGeom>
        </p:spPr>
      </p:pic>
    </p:spTree>
    <p:extLst>
      <p:ext uri="{BB962C8B-B14F-4D97-AF65-F5344CB8AC3E}">
        <p14:creationId xmlns:p14="http://schemas.microsoft.com/office/powerpoint/2010/main" val="3227823131"/>
      </p:ext>
    </p:extLst>
  </p:cSld>
  <p:clrMapOvr>
    <a:masterClrMapping/>
  </p:clrMapOvr>
  <p:transition spd="slow">
    <p:cover/>
    <p:sndAc>
      <p:stSnd>
        <p:snd r:embed="rId2" name="sliding-paper-on-table-7034_nCTYq1yB.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subTnLst>
                                    <p:audio>
                                      <p:cMediaNode>
                                        <p:cTn display="0" masterRel="sameClick">
                                          <p:stCondLst>
                                            <p:cond evt="begin" delay="0">
                                              <p:tn val="5"/>
                                            </p:cond>
                                          </p:stCondLst>
                                          <p:endCondLst>
                                            <p:cond evt="onStopAudio" delay="0">
                                              <p:tgtEl>
                                                <p:sldTgt/>
                                              </p:tgtEl>
                                            </p:cond>
                                          </p:endCondLst>
                                        </p:cTn>
                                        <p:tgtEl>
                                          <p:sndTgt r:embed="rId3" name="bounce-357067.wav"/>
                                        </p:tgtEl>
                                      </p:cMediaNode>
                                    </p:audio>
                                  </p:sub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down)">
                                      <p:cBhvr>
                                        <p:cTn id="24" dur="500"/>
                                        <p:tgtEl>
                                          <p:spTgt spid="3">
                                            <p:txEl>
                                              <p:pRg st="0" end="0"/>
                                            </p:txEl>
                                          </p:spTgt>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00"/>
                                        <p:tgtEl>
                                          <p:spTgt spid="3">
                                            <p:txEl>
                                              <p:pRg st="1" end="1"/>
                                            </p:txEl>
                                          </p:spTgt>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down)">
                                      <p:cBhvr>
                                        <p:cTn id="32" dur="500"/>
                                        <p:tgtEl>
                                          <p:spTgt spid="3">
                                            <p:txEl>
                                              <p:pRg st="2" end="2"/>
                                            </p:txEl>
                                          </p:spTgt>
                                        </p:tgtEl>
                                      </p:cBhvr>
                                    </p:animEffect>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down)">
                                      <p:cBhvr>
                                        <p:cTn id="36" dur="500"/>
                                        <p:tgtEl>
                                          <p:spTgt spid="3">
                                            <p:txEl>
                                              <p:pRg st="3" end="3"/>
                                            </p:txEl>
                                          </p:spTgt>
                                        </p:tgtEl>
                                      </p:cBhvr>
                                    </p:animEffect>
                                  </p:childTnLst>
                                </p:cTn>
                              </p:par>
                            </p:childTnLst>
                          </p:cTn>
                        </p:par>
                        <p:par>
                          <p:cTn id="37" fill="hold">
                            <p:stCondLst>
                              <p:cond delay="4000"/>
                            </p:stCondLst>
                            <p:childTnLst>
                              <p:par>
                                <p:cTn id="38" presetID="42"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38"/>
                                            </p:cond>
                                          </p:stCondLst>
                                          <p:endCondLst>
                                            <p:cond evt="onStopAudio" delay="0">
                                              <p:tgtEl>
                                                <p:sldTgt/>
                                              </p:tgtEl>
                                            </p:cond>
                                          </p:endCondLst>
                                        </p:cTn>
                                        <p:tgtEl>
                                          <p:sndTgt r:embed="rId4" name="click.wav"/>
                                        </p:tgtEl>
                                      </p:cMediaNode>
                                    </p:audio>
                                  </p:subTnLst>
                                </p:cTn>
                              </p:par>
                            </p:childTnLst>
                          </p:cTn>
                        </p:par>
                        <p:par>
                          <p:cTn id="43" fill="hold">
                            <p:stCondLst>
                              <p:cond delay="5000"/>
                            </p:stCondLst>
                            <p:childTnLst>
                              <p:par>
                                <p:cTn id="44" presetID="42"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44"/>
                                            </p:cond>
                                          </p:stCondLst>
                                          <p:endCondLst>
                                            <p:cond evt="onStopAudio" delay="0">
                                              <p:tgtEl>
                                                <p:sldTgt/>
                                              </p:tgtEl>
                                            </p:cond>
                                          </p:endCondLst>
                                        </p:cTn>
                                        <p:tgtEl>
                                          <p:sndTgt r:embed="rId4"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B91EE421-E863-4963-7686-67C06E54ACDA}"/>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3EC0C1F6-46F6-A18B-01E2-6A71AE3FAD4D}"/>
              </a:ext>
            </a:extLst>
          </p:cNvPr>
          <p:cNvSpPr txBox="1">
            <a:spLocks noGrp="1"/>
          </p:cNvSpPr>
          <p:nvPr>
            <p:ph type="title"/>
          </p:nvPr>
        </p:nvSpPr>
        <p:spPr>
          <a:xfrm>
            <a:off x="345173" y="447513"/>
            <a:ext cx="8159431"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r>
              <a:rPr lang="en-US" dirty="0"/>
              <a:t>Formatting Text (Bold, Italic, Underline):</a:t>
            </a:r>
            <a:endParaRPr sz="2800" dirty="0">
              <a:solidFill>
                <a:schemeClr val="accent2"/>
              </a:solidFill>
            </a:endParaRPr>
          </a:p>
        </p:txBody>
      </p:sp>
      <p:sp>
        <p:nvSpPr>
          <p:cNvPr id="2764" name="Google Shape;2764;p35">
            <a:extLst>
              <a:ext uri="{FF2B5EF4-FFF2-40B4-BE49-F238E27FC236}">
                <a16:creationId xmlns:a16="http://schemas.microsoft.com/office/drawing/2014/main" id="{FC5F48DC-0B3E-556C-46F9-37F369B58103}"/>
              </a:ext>
            </a:extLst>
          </p:cNvPr>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p>
            <a:pPr marL="457200" lvl="1" indent="0" algn="just">
              <a:lnSpc>
                <a:spcPct val="100000"/>
              </a:lnSpc>
              <a:spcAft>
                <a:spcPts val="1200"/>
              </a:spcAft>
              <a:buNone/>
            </a:pPr>
            <a:r>
              <a:rPr lang="en-US" b="1" dirty="0"/>
              <a:t>Operation Performed:</a:t>
            </a:r>
            <a:r>
              <a:rPr lang="en-US" dirty="0"/>
              <a:t> Change text style</a:t>
            </a:r>
          </a:p>
          <a:p>
            <a:pPr marL="457200" lvl="1" indent="0" algn="just">
              <a:lnSpc>
                <a:spcPct val="100000"/>
              </a:lnSpc>
              <a:spcAft>
                <a:spcPts val="1200"/>
              </a:spcAft>
              <a:buNone/>
            </a:pPr>
            <a:r>
              <a:rPr lang="en-US" b="1" dirty="0"/>
              <a:t>Option Used:  </a:t>
            </a:r>
            <a:r>
              <a:rPr lang="en-US" dirty="0"/>
              <a:t>Home Tab → Font Group → Bold (B), Italic (I), Underline (U)</a:t>
            </a:r>
          </a:p>
          <a:p>
            <a:pPr marL="457200" lvl="1" indent="0" algn="just">
              <a:lnSpc>
                <a:spcPct val="100000"/>
              </a:lnSpc>
              <a:spcAft>
                <a:spcPts val="1200"/>
              </a:spcAft>
              <a:buNone/>
            </a:pPr>
            <a:r>
              <a:rPr lang="en-US" b="1" dirty="0"/>
              <a:t>Explanation: </a:t>
            </a:r>
            <a:r>
              <a:rPr lang="en-US" dirty="0"/>
              <a:t>These options are used to make text dark (bold), slanted (italic), or underlined.</a:t>
            </a:r>
          </a:p>
          <a:p>
            <a:pPr marL="457200" lvl="1" indent="0">
              <a:lnSpc>
                <a:spcPct val="200000"/>
              </a:lnSpc>
              <a:spcAft>
                <a:spcPts val="1200"/>
              </a:spcAft>
              <a:buNone/>
            </a:pPr>
            <a:endParaRPr sz="2600" b="1" dirty="0"/>
          </a:p>
        </p:txBody>
      </p:sp>
      <p:grpSp>
        <p:nvGrpSpPr>
          <p:cNvPr id="2765" name="Google Shape;2765;p35">
            <a:extLst>
              <a:ext uri="{FF2B5EF4-FFF2-40B4-BE49-F238E27FC236}">
                <a16:creationId xmlns:a16="http://schemas.microsoft.com/office/drawing/2014/main" id="{9E55D563-355E-A4B5-E7FC-7CC4F6A9EECE}"/>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E8E7D473-2173-321C-60AB-EE9640B46946}"/>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0FD92F8D-5BB5-13C4-A928-444F8A9B649A}"/>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EB215CC8-7725-40C9-647B-5CE4AAF9A8F5}"/>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A474F93D-A321-CF09-1D01-F9883EA45E7B}"/>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7A6AF3EB-1496-BC72-BC55-9CBCDBD35C7E}"/>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69B78DE9-F168-1468-AA2C-3C719571C880}"/>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B5A5604F-8457-33FB-EFAC-D126E9223D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074" y="2398799"/>
            <a:ext cx="3191867" cy="1856140"/>
          </a:xfrm>
          <a:prstGeom prst="rect">
            <a:avLst/>
          </a:prstGeom>
          <a:noFill/>
          <a:ln>
            <a:noFill/>
          </a:ln>
        </p:spPr>
      </p:pic>
      <p:pic>
        <p:nvPicPr>
          <p:cNvPr id="3" name="Picture 2">
            <a:extLst>
              <a:ext uri="{FF2B5EF4-FFF2-40B4-BE49-F238E27FC236}">
                <a16:creationId xmlns:a16="http://schemas.microsoft.com/office/drawing/2014/main" id="{E7DCE193-FC70-7BDC-DAE5-DEAAF8EADA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1941" y="2398800"/>
            <a:ext cx="5459764" cy="1856139"/>
          </a:xfrm>
          <a:prstGeom prst="rect">
            <a:avLst/>
          </a:prstGeom>
          <a:noFill/>
          <a:ln>
            <a:noFill/>
          </a:ln>
        </p:spPr>
      </p:pic>
    </p:spTree>
    <p:extLst>
      <p:ext uri="{BB962C8B-B14F-4D97-AF65-F5344CB8AC3E}">
        <p14:creationId xmlns:p14="http://schemas.microsoft.com/office/powerpoint/2010/main" val="7401856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E9CB69A1-0854-F9D6-40C4-83A7FE5E7B52}"/>
              </a:ext>
            </a:extLst>
          </p:cNvPr>
          <p:cNvSpPr/>
          <p:nvPr/>
        </p:nvSpPr>
        <p:spPr>
          <a:xfrm>
            <a:off x="2527891" y="1210980"/>
            <a:ext cx="4673009" cy="1821292"/>
          </a:xfrm>
          <a:prstGeom prst="wedgeEllipseCallou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050" dirty="0"/>
          </a:p>
        </p:txBody>
      </p:sp>
      <p:sp>
        <p:nvSpPr>
          <p:cNvPr id="3" name="TextBox 2">
            <a:extLst>
              <a:ext uri="{FF2B5EF4-FFF2-40B4-BE49-F238E27FC236}">
                <a16:creationId xmlns:a16="http://schemas.microsoft.com/office/drawing/2014/main" id="{3F27DB17-163A-01A5-835F-A53308CC4402}"/>
              </a:ext>
            </a:extLst>
          </p:cNvPr>
          <p:cNvSpPr txBox="1"/>
          <p:nvPr/>
        </p:nvSpPr>
        <p:spPr>
          <a:xfrm>
            <a:off x="3173818" y="1599733"/>
            <a:ext cx="4673009" cy="923330"/>
          </a:xfrm>
          <a:prstGeom prst="rect">
            <a:avLst/>
          </a:prstGeom>
          <a:noFill/>
          <a:ln>
            <a:noFill/>
          </a:ln>
          <a:effectLst>
            <a:outerShdw blurRad="149987" dist="250190" dir="8460000" algn="ctr">
              <a:srgbClr val="000000">
                <a:alpha val="28000"/>
              </a:srgbClr>
            </a:outerShdw>
          </a:effectLst>
          <a:scene3d>
            <a:camera prst="perspectiveFront"/>
            <a:lightRig rig="contrasting" dir="t">
              <a:rot lat="0" lon="0" rev="1500000"/>
            </a:lightRig>
          </a:scene3d>
          <a:sp3d prstMaterial="metal">
            <a:bevelT w="88900" h="88900"/>
          </a:sp3d>
        </p:spPr>
        <p:txBody>
          <a:bodyPr wrap="square" rtlCol="0">
            <a:spAutoFit/>
          </a:bodyPr>
          <a:lstStyle/>
          <a:p>
            <a:r>
              <a:rPr lang="en-US" sz="5400" dirty="0">
                <a:latin typeface="Times New Roman" panose="02020603050405020304" pitchFamily="18" charset="0"/>
                <a:cs typeface="Times New Roman" panose="02020603050405020304" pitchFamily="18" charset="0"/>
              </a:rPr>
              <a:t>Any query?</a:t>
            </a:r>
          </a:p>
        </p:txBody>
      </p:sp>
    </p:spTree>
    <p:extLst>
      <p:ext uri="{BB962C8B-B14F-4D97-AF65-F5344CB8AC3E}">
        <p14:creationId xmlns:p14="http://schemas.microsoft.com/office/powerpoint/2010/main" val="315072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grpId="0" nodeType="withEffect">
                                  <p:stCondLst>
                                    <p:cond delay="0"/>
                                  </p:stCondLst>
                                  <p:childTnLst>
                                    <p:animMotion origin="layout" path="M -0.58073 0.73796 L 4.58333E-6 3.7037E-7 " pathEditMode="relative" rAng="0" ptsTypes="AA">
                                      <p:cBhvr>
                                        <p:cTn id="6" dur="500" fill="hold"/>
                                        <p:tgtEl>
                                          <p:spTgt spid="5"/>
                                        </p:tgtEl>
                                        <p:attrNameLst>
                                          <p:attrName>ppt_x</p:attrName>
                                          <p:attrName>ppt_y</p:attrName>
                                        </p:attrNameLst>
                                      </p:cBhvr>
                                      <p:rCtr x="29167" y="-36991"/>
                                    </p:animMotion>
                                  </p:childTnLst>
                                  <p:subTnLst>
                                    <p:audio>
                                      <p:cMediaNode>
                                        <p:cTn display="0" masterRel="sameClick">
                                          <p:stCondLst>
                                            <p:cond evt="begin" delay="0">
                                              <p:tn val="5"/>
                                            </p:cond>
                                          </p:stCondLst>
                                          <p:endCondLst>
                                            <p:cond evt="onStopAudio" delay="0">
                                              <p:tgtEl>
                                                <p:sldTgt/>
                                              </p:tgtEl>
                                            </p:cond>
                                          </p:endCondLst>
                                        </p:cTn>
                                        <p:tgtEl>
                                          <p:sndTgt r:embed="rId2" name="sliding-paper-on-table-7034_nCTYq1yB.wav"/>
                                        </p:tgtEl>
                                      </p:cMediaNode>
                                    </p:audio>
                                  </p:subTnLst>
                                </p:cTn>
                              </p:par>
                            </p:childTnLst>
                          </p:cTn>
                        </p:par>
                        <p:par>
                          <p:cTn id="7" fill="hold">
                            <p:stCondLst>
                              <p:cond delay="500"/>
                            </p:stCondLst>
                            <p:childTnLst>
                              <p:par>
                                <p:cTn id="8" presetID="42"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8"/>
                                            </p:cond>
                                          </p:stCondLst>
                                          <p:endCondLst>
                                            <p:cond evt="onStopAudio" delay="0">
                                              <p:tgtEl>
                                                <p:sldTgt/>
                                              </p:tgtEl>
                                            </p:cond>
                                          </p:endCondLst>
                                        </p:cTn>
                                        <p:tgtEl>
                                          <p:sndTgt r:embed="rId3"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87F45C61-3E46-87A9-D143-A8A8595A61FB}"/>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9360F193-29AD-17B9-C46F-40AAE28934E0}"/>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Find &amp; Replace:</a:t>
            </a:r>
            <a:endParaRPr sz="2800" dirty="0">
              <a:solidFill>
                <a:schemeClr val="accent2"/>
              </a:solidFill>
            </a:endParaRPr>
          </a:p>
        </p:txBody>
      </p:sp>
      <p:sp>
        <p:nvSpPr>
          <p:cNvPr id="2764" name="Google Shape;2764;p35">
            <a:extLst>
              <a:ext uri="{FF2B5EF4-FFF2-40B4-BE49-F238E27FC236}">
                <a16:creationId xmlns:a16="http://schemas.microsoft.com/office/drawing/2014/main" id="{4246C33E-1F6B-A35A-B226-C2B6E3FA0298}"/>
              </a:ext>
            </a:extLst>
          </p:cNvPr>
          <p:cNvSpPr txBox="1">
            <a:spLocks noGrp="1"/>
          </p:cNvSpPr>
          <p:nvPr>
            <p:ph type="body" idx="1"/>
          </p:nvPr>
        </p:nvSpPr>
        <p:spPr>
          <a:xfrm>
            <a:off x="291891" y="1187700"/>
            <a:ext cx="8653805" cy="3955800"/>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Replace words in the document</a:t>
            </a:r>
          </a:p>
          <a:p>
            <a:pPr marL="914400" lvl="2" indent="0" algn="just">
              <a:lnSpc>
                <a:spcPct val="100000"/>
              </a:lnSpc>
              <a:spcAft>
                <a:spcPts val="1200"/>
              </a:spcAft>
              <a:buNone/>
            </a:pPr>
            <a:r>
              <a:rPr lang="en-US" b="1" dirty="0"/>
              <a:t>Option Used:  </a:t>
            </a:r>
            <a:r>
              <a:rPr lang="en-US" dirty="0"/>
              <a:t>Home Tab → Editing Group → Replace</a:t>
            </a:r>
          </a:p>
          <a:p>
            <a:pPr marL="914400" lvl="2" indent="0" algn="just">
              <a:lnSpc>
                <a:spcPct val="100000"/>
              </a:lnSpc>
              <a:spcAft>
                <a:spcPts val="1200"/>
              </a:spcAft>
              <a:buNone/>
            </a:pPr>
            <a:r>
              <a:rPr lang="en-US" b="1" dirty="0"/>
              <a:t>Explanation: </a:t>
            </a:r>
            <a:r>
              <a:rPr lang="en-US" dirty="0"/>
              <a:t>The Replace feature is used to quickly change a word or sentence throughout the entire document.</a:t>
            </a:r>
          </a:p>
          <a:p>
            <a:pPr marL="914400" lvl="2" indent="0" algn="just">
              <a:lnSpc>
                <a:spcPct val="100000"/>
              </a:lnSpc>
              <a:spcAft>
                <a:spcPts val="1200"/>
              </a:spcAft>
              <a:buNone/>
            </a:pPr>
            <a:endParaRPr sz="2600" b="1" dirty="0"/>
          </a:p>
        </p:txBody>
      </p:sp>
      <p:grpSp>
        <p:nvGrpSpPr>
          <p:cNvPr id="2765" name="Google Shape;2765;p35">
            <a:extLst>
              <a:ext uri="{FF2B5EF4-FFF2-40B4-BE49-F238E27FC236}">
                <a16:creationId xmlns:a16="http://schemas.microsoft.com/office/drawing/2014/main" id="{9F97D24C-967A-538A-080A-ED9178B88C67}"/>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28266804-33FE-A75E-7416-49E5EDDC48CB}"/>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B9589A83-B35E-D936-ED9D-70E5BEDC7D0D}"/>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00936FAB-F9ED-273A-197C-15A42BB33717}"/>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90621BF4-15B0-FC61-BC27-79B865839F68}"/>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D0EC7C9E-EC95-E84D-9821-D5AC30567FA1}"/>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FB5022A6-58FF-0F51-1756-5EE48F0AB0AD}"/>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EE9C625C-19D0-A04D-9AB5-909763BF8E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627" y="2591772"/>
            <a:ext cx="3237395" cy="2430471"/>
          </a:xfrm>
          <a:prstGeom prst="rect">
            <a:avLst/>
          </a:prstGeom>
          <a:noFill/>
          <a:ln>
            <a:noFill/>
          </a:ln>
        </p:spPr>
      </p:pic>
      <p:pic>
        <p:nvPicPr>
          <p:cNvPr id="3" name="Picture 2">
            <a:extLst>
              <a:ext uri="{FF2B5EF4-FFF2-40B4-BE49-F238E27FC236}">
                <a16:creationId xmlns:a16="http://schemas.microsoft.com/office/drawing/2014/main" id="{81FBD2FD-ABDD-4363-7310-05341F9F6D0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0592" y="2613621"/>
            <a:ext cx="3060751" cy="2408622"/>
          </a:xfrm>
          <a:prstGeom prst="rect">
            <a:avLst/>
          </a:prstGeom>
          <a:noFill/>
          <a:ln>
            <a:noFill/>
          </a:ln>
        </p:spPr>
      </p:pic>
    </p:spTree>
    <p:extLst>
      <p:ext uri="{BB962C8B-B14F-4D97-AF65-F5344CB8AC3E}">
        <p14:creationId xmlns:p14="http://schemas.microsoft.com/office/powerpoint/2010/main" val="6435170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2">
          <a:extLst>
            <a:ext uri="{FF2B5EF4-FFF2-40B4-BE49-F238E27FC236}">
              <a16:creationId xmlns:a16="http://schemas.microsoft.com/office/drawing/2014/main" id="{5BDAE34A-B275-78AD-9689-421689728962}"/>
            </a:ext>
          </a:extLst>
        </p:cNvPr>
        <p:cNvGrpSpPr/>
        <p:nvPr/>
      </p:nvGrpSpPr>
      <p:grpSpPr>
        <a:xfrm>
          <a:off x="0" y="0"/>
          <a:ext cx="0" cy="0"/>
          <a:chOff x="0" y="0"/>
          <a:chExt cx="0" cy="0"/>
        </a:xfrm>
      </p:grpSpPr>
      <p:sp>
        <p:nvSpPr>
          <p:cNvPr id="2763" name="Google Shape;2763;p35">
            <a:extLst>
              <a:ext uri="{FF2B5EF4-FFF2-40B4-BE49-F238E27FC236}">
                <a16:creationId xmlns:a16="http://schemas.microsoft.com/office/drawing/2014/main" id="{DC5514E6-C747-1AA7-3DB6-BE14A7ACC3D9}"/>
              </a:ext>
            </a:extLst>
          </p:cNvPr>
          <p:cNvSpPr txBox="1">
            <a:spLocks noGrp="1"/>
          </p:cNvSpPr>
          <p:nvPr>
            <p:ph type="title"/>
          </p:nvPr>
        </p:nvSpPr>
        <p:spPr>
          <a:xfrm>
            <a:off x="436734" y="297351"/>
            <a:ext cx="6370413" cy="956346"/>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r>
              <a:rPr lang="en-US" dirty="0"/>
              <a:t>Adding a text box:</a:t>
            </a:r>
            <a:endParaRPr sz="2800" dirty="0">
              <a:solidFill>
                <a:schemeClr val="accent2"/>
              </a:solidFill>
            </a:endParaRPr>
          </a:p>
        </p:txBody>
      </p:sp>
      <p:sp>
        <p:nvSpPr>
          <p:cNvPr id="2764" name="Google Shape;2764;p35">
            <a:extLst>
              <a:ext uri="{FF2B5EF4-FFF2-40B4-BE49-F238E27FC236}">
                <a16:creationId xmlns:a16="http://schemas.microsoft.com/office/drawing/2014/main" id="{D55E0EB3-E791-2375-55BB-9905439F9B29}"/>
              </a:ext>
            </a:extLst>
          </p:cNvPr>
          <p:cNvSpPr txBox="1">
            <a:spLocks noGrp="1"/>
          </p:cNvSpPr>
          <p:nvPr>
            <p:ph type="body" idx="1"/>
          </p:nvPr>
        </p:nvSpPr>
        <p:spPr>
          <a:xfrm>
            <a:off x="291891" y="1187700"/>
            <a:ext cx="8653805" cy="3955800"/>
          </a:xfrm>
          <a:prstGeom prst="rect">
            <a:avLst/>
          </a:prstGeom>
        </p:spPr>
        <p:txBody>
          <a:bodyPr spcFirstLastPara="1" wrap="square" lIns="91425" tIns="91425" rIns="91425" bIns="91425" anchor="t" anchorCtr="0">
            <a:noAutofit/>
          </a:bodyPr>
          <a:lstStyle/>
          <a:p>
            <a:pPr marL="914400" lvl="2" indent="0" algn="just">
              <a:lnSpc>
                <a:spcPct val="100000"/>
              </a:lnSpc>
              <a:spcAft>
                <a:spcPts val="1200"/>
              </a:spcAft>
              <a:buNone/>
            </a:pPr>
            <a:r>
              <a:rPr lang="en-US" b="1" dirty="0"/>
              <a:t>Operation Performed:</a:t>
            </a:r>
            <a:r>
              <a:rPr lang="en-US" dirty="0"/>
              <a:t> Adding a text box</a:t>
            </a:r>
          </a:p>
          <a:p>
            <a:pPr marL="914400" lvl="2" indent="0" algn="just">
              <a:lnSpc>
                <a:spcPct val="100000"/>
              </a:lnSpc>
              <a:spcAft>
                <a:spcPts val="1200"/>
              </a:spcAft>
              <a:buNone/>
            </a:pPr>
            <a:r>
              <a:rPr lang="en-US" b="1" dirty="0"/>
              <a:t>Option Used:  </a:t>
            </a:r>
            <a:r>
              <a:rPr lang="en-US" dirty="0"/>
              <a:t>Insert Tab → Text Box → Simple Text Box</a:t>
            </a:r>
          </a:p>
          <a:p>
            <a:pPr marL="914400" lvl="2" indent="0" algn="just">
              <a:lnSpc>
                <a:spcPct val="100000"/>
              </a:lnSpc>
              <a:spcAft>
                <a:spcPts val="1200"/>
              </a:spcAft>
              <a:buNone/>
            </a:pPr>
            <a:r>
              <a:rPr lang="en-US" b="1" dirty="0"/>
              <a:t>Explanation: Explanation:</a:t>
            </a:r>
            <a:br>
              <a:rPr lang="en-US" dirty="0"/>
            </a:br>
            <a:r>
              <a:rPr lang="en-US" dirty="0"/>
              <a:t>A text box allows us to write text anywhere on the page separately from the main text. It is mostly used for writing short notes, headings, or important information on the side of the page. </a:t>
            </a:r>
            <a:endParaRPr sz="2600" b="1" dirty="0"/>
          </a:p>
        </p:txBody>
      </p:sp>
      <p:grpSp>
        <p:nvGrpSpPr>
          <p:cNvPr id="2765" name="Google Shape;2765;p35">
            <a:extLst>
              <a:ext uri="{FF2B5EF4-FFF2-40B4-BE49-F238E27FC236}">
                <a16:creationId xmlns:a16="http://schemas.microsoft.com/office/drawing/2014/main" id="{853CABFC-AF2C-E661-F2B1-21820F805918}"/>
              </a:ext>
            </a:extLst>
          </p:cNvPr>
          <p:cNvGrpSpPr/>
          <p:nvPr/>
        </p:nvGrpSpPr>
        <p:grpSpPr>
          <a:xfrm>
            <a:off x="7621343" y="1011606"/>
            <a:ext cx="883262" cy="242091"/>
            <a:chOff x="2300350" y="2601250"/>
            <a:chExt cx="2275275" cy="623625"/>
          </a:xfrm>
        </p:grpSpPr>
        <p:sp>
          <p:nvSpPr>
            <p:cNvPr id="2766" name="Google Shape;2766;p35">
              <a:extLst>
                <a:ext uri="{FF2B5EF4-FFF2-40B4-BE49-F238E27FC236}">
                  <a16:creationId xmlns:a16="http://schemas.microsoft.com/office/drawing/2014/main" id="{945A4A39-9E17-1FA0-D46C-88199EFBFAD2}"/>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a:extLst>
                <a:ext uri="{FF2B5EF4-FFF2-40B4-BE49-F238E27FC236}">
                  <a16:creationId xmlns:a16="http://schemas.microsoft.com/office/drawing/2014/main" id="{43AB8D10-32A1-BFA9-7720-E1C4781AB74D}"/>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a:extLst>
                <a:ext uri="{FF2B5EF4-FFF2-40B4-BE49-F238E27FC236}">
                  <a16:creationId xmlns:a16="http://schemas.microsoft.com/office/drawing/2014/main" id="{368B09E7-3A44-C168-FFEB-DB229BB84437}"/>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a:extLst>
                <a:ext uri="{FF2B5EF4-FFF2-40B4-BE49-F238E27FC236}">
                  <a16:creationId xmlns:a16="http://schemas.microsoft.com/office/drawing/2014/main" id="{393BA457-51C7-D142-170E-2CA5EB5589C4}"/>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a:extLst>
                <a:ext uri="{FF2B5EF4-FFF2-40B4-BE49-F238E27FC236}">
                  <a16:creationId xmlns:a16="http://schemas.microsoft.com/office/drawing/2014/main" id="{F9430E5E-4AA1-8DC5-514E-2067C1F8A9B1}"/>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a:extLst>
                <a:ext uri="{FF2B5EF4-FFF2-40B4-BE49-F238E27FC236}">
                  <a16:creationId xmlns:a16="http://schemas.microsoft.com/office/drawing/2014/main" id="{618825C6-6B98-6DB1-C5A5-56A0993589F1}"/>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D1D7CFEF-4C15-BBD5-FB05-96D7279277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6586" y="2788209"/>
            <a:ext cx="6370413" cy="2145030"/>
          </a:xfrm>
          <a:prstGeom prst="rect">
            <a:avLst/>
          </a:prstGeom>
          <a:noFill/>
          <a:ln>
            <a:noFill/>
          </a:ln>
        </p:spPr>
      </p:pic>
    </p:spTree>
    <p:extLst>
      <p:ext uri="{BB962C8B-B14F-4D97-AF65-F5344CB8AC3E}">
        <p14:creationId xmlns:p14="http://schemas.microsoft.com/office/powerpoint/2010/main" val="1301234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1845</TotalTime>
  <Words>3032</Words>
  <Application>Microsoft Office PowerPoint</Application>
  <PresentationFormat>On-screen Show (16:9)</PresentationFormat>
  <Paragraphs>326</Paragraphs>
  <Slides>70</Slides>
  <Notes>61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Calibri</vt:lpstr>
      <vt:lpstr>Symbol</vt:lpstr>
      <vt:lpstr>Times New Roman</vt:lpstr>
      <vt:lpstr>Segoe UI Semibold</vt:lpstr>
      <vt:lpstr>Arial</vt:lpstr>
      <vt:lpstr>Roboto Condensed Light</vt:lpstr>
      <vt:lpstr>Segoe UI</vt:lpstr>
      <vt:lpstr>Cambria</vt:lpstr>
      <vt:lpstr>Exo</vt:lpstr>
      <vt:lpstr>Segoe UI Light</vt:lpstr>
      <vt:lpstr>PT Sans</vt:lpstr>
      <vt:lpstr>Data Center Business Plan by Slidesgo</vt:lpstr>
      <vt:lpstr>Presentation of Application of ICT</vt:lpstr>
      <vt:lpstr>Task # 1</vt:lpstr>
      <vt:lpstr>TABLE OF CONTENTS</vt:lpstr>
      <vt:lpstr>Introduction:</vt:lpstr>
      <vt:lpstr>Creating a New Document:</vt:lpstr>
      <vt:lpstr>Saving the  Document:</vt:lpstr>
      <vt:lpstr>Formatting Text (Bold, Italic, Underline):</vt:lpstr>
      <vt:lpstr>Find &amp; Replace:</vt:lpstr>
      <vt:lpstr>Adding a text box:</vt:lpstr>
      <vt:lpstr>Table of Content:</vt:lpstr>
      <vt:lpstr>Changing Font Size and Style:</vt:lpstr>
      <vt:lpstr>Adding a Picture:</vt:lpstr>
      <vt:lpstr>Adding a Table:</vt:lpstr>
      <vt:lpstr>Changing Page Orientation:</vt:lpstr>
      <vt:lpstr>Setting Page Margins:</vt:lpstr>
      <vt:lpstr>Adding Header and Footer:</vt:lpstr>
      <vt:lpstr>Adding Page Numbers:</vt:lpstr>
      <vt:lpstr>Spell Check and Grammar Checker:</vt:lpstr>
      <vt:lpstr>Printing the Document:</vt:lpstr>
      <vt:lpstr>CONCLUSIONS</vt:lpstr>
      <vt:lpstr>Task # 2 </vt:lpstr>
      <vt:lpstr>Tabel of content:</vt:lpstr>
      <vt:lpstr>Stock Control Sheet:</vt:lpstr>
      <vt:lpstr>Introduction:</vt:lpstr>
      <vt:lpstr>All practical work :</vt:lpstr>
      <vt:lpstr>Step 1:</vt:lpstr>
      <vt:lpstr>Step 2:</vt:lpstr>
      <vt:lpstr>Step 3:</vt:lpstr>
      <vt:lpstr>Step 4:</vt:lpstr>
      <vt:lpstr>Step 5:</vt:lpstr>
      <vt:lpstr>Step 6:</vt:lpstr>
      <vt:lpstr>Step 7:</vt:lpstr>
      <vt:lpstr>Step 8:</vt:lpstr>
      <vt:lpstr>Step 9:</vt:lpstr>
      <vt:lpstr>Step 10:</vt:lpstr>
      <vt:lpstr>Step 11:</vt:lpstr>
      <vt:lpstr>Step 12:</vt:lpstr>
      <vt:lpstr>Step 13:</vt:lpstr>
      <vt:lpstr>Purpose of this task:</vt:lpstr>
      <vt:lpstr>Formula:</vt:lpstr>
      <vt:lpstr>Conclusion:</vt:lpstr>
      <vt:lpstr>Summary:</vt:lpstr>
      <vt:lpstr>Thanks!</vt:lpstr>
      <vt:lpstr>Task # 3</vt:lpstr>
      <vt:lpstr>Introduction:</vt:lpstr>
      <vt:lpstr>Figure:</vt:lpstr>
      <vt:lpstr>Basics HTML Tags</vt:lpstr>
      <vt:lpstr>Formatting Text:</vt:lpstr>
      <vt:lpstr>Link &amp; image:</vt:lpstr>
      <vt:lpstr>List:</vt:lpstr>
      <vt:lpstr>Tables:</vt:lpstr>
      <vt:lpstr>Forms &amp; Input Tags:</vt:lpstr>
      <vt:lpstr>Div &amp; Span:</vt:lpstr>
      <vt:lpstr>CSS Syntax:</vt:lpstr>
      <vt:lpstr>CSS Syntax:</vt:lpstr>
      <vt:lpstr>Conclusion:</vt:lpstr>
      <vt:lpstr>Thanks!</vt:lpstr>
      <vt:lpstr>What is PowerPoint ?</vt:lpstr>
      <vt:lpstr>PowerPoint Presentation</vt:lpstr>
      <vt:lpstr>The User Interface and Navigation</vt:lpstr>
      <vt:lpstr>Slide Management and Design Consistency:</vt:lpstr>
      <vt:lpstr>Multimedia Integration and Data Visualization </vt:lpstr>
      <vt:lpstr>Charts and Graphs </vt:lpstr>
      <vt:lpstr>Visuals Data</vt:lpstr>
      <vt:lpstr>Animation effect:</vt:lpstr>
      <vt:lpstr>Transition:</vt:lpstr>
      <vt:lpstr>Presenter Tools for Confident Delivery </vt:lpstr>
      <vt:lpstr>Delivery and Collaboration Tools </vt:lpstr>
      <vt:lpstr>Record feature: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Mueen Akhtar</dc:creator>
  <cp:lastModifiedBy>Mueen Akhtar</cp:lastModifiedBy>
  <cp:revision>5</cp:revision>
  <dcterms:modified xsi:type="dcterms:W3CDTF">2025-12-09T05:09:57Z</dcterms:modified>
</cp:coreProperties>
</file>